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891" r:id="rId1"/>
    <p:sldMasterId id="2147483902" r:id="rId2"/>
  </p:sldMasterIdLst>
  <p:notesMasterIdLst>
    <p:notesMasterId r:id="rId8"/>
  </p:notesMasterIdLst>
  <p:handoutMasterIdLst>
    <p:handoutMasterId r:id="rId9"/>
  </p:handoutMasterIdLst>
  <p:sldIdLst>
    <p:sldId id="256" r:id="rId3"/>
    <p:sldId id="264" r:id="rId4"/>
    <p:sldId id="270" r:id="rId5"/>
    <p:sldId id="269" r:id="rId6"/>
    <p:sldId id="268" r:id="rId7"/>
  </p:sldIdLst>
  <p:sldSz cx="12192000" cy="6858000"/>
  <p:notesSz cx="6858000" cy="9144000"/>
  <p:embeddedFontLst>
    <p:embeddedFont>
      <p:font typeface="MS PGothic" panose="020B0600070205080204" pitchFamily="34" charset="-128"/>
      <p:regular r:id="rId10"/>
    </p:embeddedFont>
    <p:embeddedFont>
      <p:font typeface="Verdana" panose="020B0604030504040204" pitchFamily="34" charset="0"/>
      <p:regular r:id="rId11"/>
      <p:bold r:id="rId12"/>
      <p:italic r:id="rId13"/>
      <p:boldItalic r:id="rId14"/>
    </p:embeddedFont>
    <p:embeddedFont>
      <p:font typeface="Open Sans" panose="020B0606030504020204" pitchFamily="34" charset="0"/>
      <p:regular r:id="rId15"/>
      <p:bold r:id="rId16"/>
      <p:italic r:id="rId17"/>
      <p:boldItalic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</p:embeddedFontLst>
  <p:defaultTextStyle>
    <a:defPPr>
      <a:defRPr lang="de-DE"/>
    </a:defPPr>
    <a:lvl1pPr marL="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1pPr>
    <a:lvl2pPr marL="41148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2pPr>
    <a:lvl3pPr marL="82296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3pPr>
    <a:lvl4pPr marL="123444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4pPr>
    <a:lvl5pPr marL="164592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5pPr>
    <a:lvl6pPr marL="205740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6pPr>
    <a:lvl7pPr marL="246888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7pPr>
    <a:lvl8pPr marL="288036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8pPr>
    <a:lvl9pPr marL="329184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emplate" id="{2939B5E8-EF71-43FF-B7B6-C3DB42F2B419}">
          <p14:sldIdLst>
            <p14:sldId id="256"/>
            <p14:sldId id="264"/>
            <p14:sldId id="270"/>
          </p14:sldIdLst>
        </p14:section>
        <p14:section name="Example" id="{45CFF8FA-8DA2-49A1-8F45-CF9E53ECD95D}">
          <p14:sldIdLst>
            <p14:sldId id="269"/>
            <p14:sldId id="268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nöfel,Anja" initials="K" lastIdx="10" clrIdx="0">
    <p:extLst>
      <p:ext uri="{19B8F6BF-5375-455C-9EA6-DF929625EA0E}">
        <p15:presenceInfo xmlns:p15="http://schemas.microsoft.com/office/powerpoint/2012/main" userId="S-1-5-21-1982228756-150042506-1537001085-1885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B41C"/>
    <a:srgbClr val="F07D00"/>
    <a:srgbClr val="13A983"/>
    <a:srgbClr val="009BA4"/>
    <a:srgbClr val="93C356"/>
    <a:srgbClr val="BCCF02"/>
    <a:srgbClr val="28618C"/>
    <a:srgbClr val="539DC5"/>
    <a:srgbClr val="02ACA8"/>
    <a:srgbClr val="E02D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8FB837D-C827-4EFA-A057-4D05807E0F7C}" styleName="Designformatvorlage 1 - Akz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113A9D2-9D6B-4929-AA2D-F23B5EE8CBE7}" styleName="Designformatvorlage 2 - Akz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Mittlere Formatvorlage 4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25E5076-3810-47DD-B79F-674D7AD40C01}" styleName="Dunkle Formatvorlage 1 - Akz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4" autoAdjust="0"/>
    <p:restoredTop sz="94660"/>
  </p:normalViewPr>
  <p:slideViewPr>
    <p:cSldViewPr snapToGrid="0" snapToObjects="1">
      <p:cViewPr varScale="1">
        <p:scale>
          <a:sx n="111" d="100"/>
          <a:sy n="111" d="100"/>
        </p:scale>
        <p:origin x="51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0" d="100"/>
          <a:sy n="80" d="100"/>
        </p:scale>
        <p:origin x="199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12.fntdata"/><Relationship Id="rId7" Type="http://schemas.openxmlformats.org/officeDocument/2006/relationships/slide" Target="slides/slide5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2.fntdata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font" Target="fonts/font6.fntdata"/><Relationship Id="rId23" Type="http://schemas.openxmlformats.org/officeDocument/2006/relationships/commentAuthors" Target="commentAuthor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AC6211-610F-44E5-BF19-D3CDF6EDD281}" type="datetimeFigureOut">
              <a:rPr lang="de-DE" smtClean="0"/>
              <a:t>08.09.2023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D61AA8-FB04-42D1-9939-D1A1356F80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31560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7435D3-23A6-45D3-8DFA-7317DC1E7A64}" type="datetimeFigureOut">
              <a:rPr lang="de-DE" smtClean="0"/>
              <a:t>08.09.2023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69AC09-DF60-43F4-96BF-67D4D9A7409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318259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9AC09-DF60-43F4-96BF-67D4D9A74094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6687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3539" y="336576"/>
            <a:ext cx="1236615" cy="527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Grafik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2" y="4702157"/>
            <a:ext cx="5337347" cy="2086418"/>
          </a:xfrm>
          <a:prstGeom prst="rect">
            <a:avLst/>
          </a:prstGeom>
        </p:spPr>
      </p:pic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63125" y="3942154"/>
            <a:ext cx="6039951" cy="629538"/>
          </a:xfrm>
        </p:spPr>
        <p:txBody>
          <a:bodyPr/>
          <a:lstStyle>
            <a:lvl1pPr marL="0" marR="0" indent="0" algn="l" defTabSz="91426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aseline="0">
                <a:solidFill>
                  <a:schemeClr val="bg2"/>
                </a:solidFill>
              </a:defRPr>
            </a:lvl1pPr>
            <a:lvl2pPr marL="4571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26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 dirty="0" smtClean="0"/>
              <a:t>subtitle </a:t>
            </a:r>
            <a:r>
              <a:rPr lang="en-GB" noProof="0" dirty="0" err="1" smtClean="0"/>
              <a:t>subtitle</a:t>
            </a:r>
            <a:r>
              <a:rPr lang="en-GB" noProof="0" dirty="0" smtClean="0"/>
              <a:t> </a:t>
            </a:r>
            <a:r>
              <a:rPr lang="en-GB" noProof="0" dirty="0" err="1" smtClean="0"/>
              <a:t>subtitle</a:t>
            </a:r>
            <a:r>
              <a:rPr lang="en-GB" noProof="0" dirty="0" smtClean="0"/>
              <a:t> </a:t>
            </a:r>
            <a:r>
              <a:rPr lang="en-GB" noProof="0" dirty="0" err="1" smtClean="0"/>
              <a:t>subtitle</a:t>
            </a:r>
            <a:r>
              <a:rPr lang="en-GB" noProof="0" dirty="0" smtClean="0"/>
              <a:t> </a:t>
            </a:r>
            <a:r>
              <a:rPr lang="en-GB" noProof="0" dirty="0" err="1" smtClean="0"/>
              <a:t>subtitle</a:t>
            </a:r>
            <a:r>
              <a:rPr lang="en-GB" noProof="0" dirty="0" smtClean="0"/>
              <a:t> </a:t>
            </a:r>
            <a:r>
              <a:rPr lang="en-GB" noProof="0" dirty="0" err="1" smtClean="0"/>
              <a:t>subtitle</a:t>
            </a:r>
            <a:r>
              <a:rPr lang="en-GB" noProof="0" dirty="0" smtClean="0"/>
              <a:t> </a:t>
            </a:r>
            <a:r>
              <a:rPr lang="en-GB" noProof="0" dirty="0" err="1" smtClean="0"/>
              <a:t>subtitle</a:t>
            </a:r>
            <a:r>
              <a:rPr lang="en-GB" noProof="0" dirty="0" smtClean="0"/>
              <a:t> </a:t>
            </a:r>
            <a:r>
              <a:rPr lang="en-GB" noProof="0" dirty="0" err="1" smtClean="0"/>
              <a:t>subtitle</a:t>
            </a:r>
            <a:r>
              <a:rPr lang="en-GB" noProof="0" dirty="0" smtClean="0"/>
              <a:t> </a:t>
            </a:r>
          </a:p>
          <a:p>
            <a:pPr marL="0" marR="0" lvl="0" indent="0" algn="l" defTabSz="91426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 dirty="0" smtClean="0"/>
              <a:t>subtitle </a:t>
            </a:r>
            <a:r>
              <a:rPr lang="en-GB" noProof="0" dirty="0" err="1" smtClean="0"/>
              <a:t>subtitle</a:t>
            </a:r>
            <a:r>
              <a:rPr lang="en-GB" noProof="0" dirty="0" smtClean="0"/>
              <a:t> </a:t>
            </a:r>
            <a:r>
              <a:rPr lang="en-GB" noProof="0" dirty="0" err="1" smtClean="0"/>
              <a:t>subtitle</a:t>
            </a:r>
            <a:r>
              <a:rPr lang="en-GB" noProof="0" dirty="0" smtClean="0"/>
              <a:t> </a:t>
            </a:r>
            <a:r>
              <a:rPr lang="en-GB" noProof="0" dirty="0" err="1" smtClean="0"/>
              <a:t>subtitle</a:t>
            </a:r>
            <a:r>
              <a:rPr lang="en-GB" noProof="0" dirty="0" smtClean="0"/>
              <a:t> </a:t>
            </a:r>
            <a:r>
              <a:rPr lang="en-GB" noProof="0" dirty="0" err="1" smtClean="0"/>
              <a:t>subtitle</a:t>
            </a:r>
            <a:r>
              <a:rPr lang="en-GB" noProof="0" dirty="0" smtClean="0"/>
              <a:t> </a:t>
            </a:r>
            <a:r>
              <a:rPr lang="en-GB" noProof="0" dirty="0" err="1" smtClean="0"/>
              <a:t>subtitle</a:t>
            </a:r>
            <a:r>
              <a:rPr lang="en-GB" noProof="0" dirty="0" smtClean="0"/>
              <a:t> </a:t>
            </a:r>
            <a:r>
              <a:rPr lang="en-GB" noProof="0" dirty="0" err="1" smtClean="0"/>
              <a:t>subtitle</a:t>
            </a:r>
            <a:r>
              <a:rPr lang="en-GB" noProof="0" dirty="0" smtClean="0"/>
              <a:t> </a:t>
            </a:r>
          </a:p>
          <a:p>
            <a:pPr marL="0" marR="0" lvl="0" indent="0" algn="l" defTabSz="91426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noProof="0" dirty="0" smtClean="0"/>
          </a:p>
          <a:p>
            <a:pPr marL="0" marR="0" lvl="0" indent="0" algn="l" defTabSz="91426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noProof="0" dirty="0" smtClean="0"/>
          </a:p>
        </p:txBody>
      </p:sp>
      <p:sp>
        <p:nvSpPr>
          <p:cNvPr id="26" name="Textplatzhalt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863126" y="1868219"/>
            <a:ext cx="6039951" cy="828676"/>
          </a:xfrm>
          <a:ln>
            <a:noFill/>
          </a:ln>
        </p:spPr>
        <p:txBody>
          <a:bodyPr/>
          <a:lstStyle>
            <a:lvl1pPr>
              <a:spcBef>
                <a:spcPts val="0"/>
              </a:spcBef>
              <a:defRPr sz="16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noProof="0" dirty="0" smtClean="0"/>
              <a:t>Name</a:t>
            </a:r>
            <a:br>
              <a:rPr lang="en-GB" noProof="0" dirty="0" smtClean="0"/>
            </a:br>
            <a:r>
              <a:rPr lang="en-GB" noProof="0" dirty="0" smtClean="0"/>
              <a:t>Company</a:t>
            </a:r>
            <a:endParaRPr lang="en-GB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63126" y="2839581"/>
            <a:ext cx="6039951" cy="972108"/>
          </a:xfrm>
          <a:ln>
            <a:noFill/>
          </a:ln>
        </p:spPr>
        <p:txBody>
          <a:bodyPr/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GB" noProof="0" dirty="0" smtClean="0"/>
              <a:t>Title of</a:t>
            </a:r>
            <a:br>
              <a:rPr lang="en-GB" noProof="0" dirty="0" smtClean="0"/>
            </a:br>
            <a:r>
              <a:rPr lang="en-GB" noProof="0" dirty="0" smtClean="0"/>
              <a:t>Presentation</a:t>
            </a:r>
            <a:endParaRPr lang="en-GB" noProof="0" dirty="0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1" hasCustomPrompt="1"/>
          </p:nvPr>
        </p:nvSpPr>
        <p:spPr>
          <a:xfrm>
            <a:off x="7160118" y="1868732"/>
            <a:ext cx="4478400" cy="3407946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 smtClean="0"/>
              <a:t>relevant picture</a:t>
            </a:r>
            <a:endParaRPr lang="en-GB" noProof="0" dirty="0"/>
          </a:p>
        </p:txBody>
      </p:sp>
      <p:sp>
        <p:nvSpPr>
          <p:cNvPr id="18" name="Textfeld 17"/>
          <p:cNvSpPr txBox="1"/>
          <p:nvPr userDrawn="1"/>
        </p:nvSpPr>
        <p:spPr>
          <a:xfrm>
            <a:off x="5337347" y="6166609"/>
            <a:ext cx="4075155" cy="5909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Arial" panose="020B0604020202020204" pitchFamily="34" charset="0"/>
                <a:ea typeface="Open Sans" panose="020B0604020202020204" charset="0"/>
                <a:cs typeface="Arial" panose="020B0604020202020204" pitchFamily="34" charset="0"/>
              </a:rPr>
              <a:t>14th International Fluid Power Conference</a:t>
            </a:r>
          </a:p>
          <a:p>
            <a:r>
              <a:rPr lang="de-DE" dirty="0" smtClean="0">
                <a:latin typeface="Arial" panose="020B0604020202020204" pitchFamily="34" charset="0"/>
                <a:ea typeface="Open Sans" panose="020B0604020202020204" charset="0"/>
                <a:cs typeface="Arial" panose="020B0604020202020204" pitchFamily="34" charset="0"/>
              </a:rPr>
              <a:t>March 19-21, 2024 in Dresden</a:t>
            </a:r>
          </a:p>
        </p:txBody>
      </p:sp>
    </p:spTree>
    <p:extLst>
      <p:ext uri="{BB962C8B-B14F-4D97-AF65-F5344CB8AC3E}">
        <p14:creationId xmlns:p14="http://schemas.microsoft.com/office/powerpoint/2010/main" val="17251984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63125" y="3942154"/>
            <a:ext cx="6039951" cy="629538"/>
          </a:xfrm>
        </p:spPr>
        <p:txBody>
          <a:bodyPr/>
          <a:lstStyle>
            <a:lvl1pPr marL="0" marR="0" indent="0" algn="l" defTabSz="91426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aseline="0">
                <a:solidFill>
                  <a:schemeClr val="bg2"/>
                </a:solidFill>
              </a:defRPr>
            </a:lvl1pPr>
            <a:lvl2pPr marL="4571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26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 err="1" smtClean="0"/>
              <a:t>subtitle</a:t>
            </a:r>
            <a:r>
              <a:rPr lang="de-DE" dirty="0" smtClean="0"/>
              <a:t> </a:t>
            </a:r>
            <a:r>
              <a:rPr lang="de-DE" dirty="0" err="1" smtClean="0"/>
              <a:t>subtitle</a:t>
            </a:r>
            <a:r>
              <a:rPr lang="de-DE" dirty="0" smtClean="0"/>
              <a:t> </a:t>
            </a:r>
            <a:r>
              <a:rPr lang="de-DE" dirty="0" err="1" smtClean="0"/>
              <a:t>subtitle</a:t>
            </a:r>
            <a:r>
              <a:rPr lang="de-DE" dirty="0" smtClean="0"/>
              <a:t> </a:t>
            </a:r>
            <a:r>
              <a:rPr lang="de-DE" dirty="0" err="1" smtClean="0"/>
              <a:t>subtitle</a:t>
            </a:r>
            <a:r>
              <a:rPr lang="de-DE" dirty="0" smtClean="0"/>
              <a:t> </a:t>
            </a:r>
            <a:r>
              <a:rPr lang="de-DE" dirty="0" err="1" smtClean="0"/>
              <a:t>subtitle</a:t>
            </a:r>
            <a:r>
              <a:rPr lang="de-DE" dirty="0" smtClean="0"/>
              <a:t> </a:t>
            </a:r>
            <a:r>
              <a:rPr lang="de-DE" dirty="0" err="1" smtClean="0"/>
              <a:t>subtitle</a:t>
            </a:r>
            <a:r>
              <a:rPr lang="de-DE" dirty="0" smtClean="0"/>
              <a:t> </a:t>
            </a:r>
            <a:r>
              <a:rPr lang="de-DE" dirty="0" err="1" smtClean="0"/>
              <a:t>subtitle</a:t>
            </a:r>
            <a:r>
              <a:rPr lang="de-DE" dirty="0" smtClean="0"/>
              <a:t> </a:t>
            </a:r>
            <a:r>
              <a:rPr lang="de-DE" dirty="0" err="1" smtClean="0"/>
              <a:t>subtitle</a:t>
            </a:r>
            <a:r>
              <a:rPr lang="de-DE" dirty="0" smtClean="0"/>
              <a:t> </a:t>
            </a:r>
          </a:p>
          <a:p>
            <a:pPr marL="0" marR="0" lvl="0" indent="0" algn="l" defTabSz="91426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 err="1" smtClean="0"/>
              <a:t>subtitle</a:t>
            </a:r>
            <a:r>
              <a:rPr lang="de-DE" dirty="0" smtClean="0"/>
              <a:t> </a:t>
            </a:r>
            <a:r>
              <a:rPr lang="de-DE" dirty="0" err="1" smtClean="0"/>
              <a:t>subtitle</a:t>
            </a:r>
            <a:r>
              <a:rPr lang="de-DE" dirty="0" smtClean="0"/>
              <a:t> </a:t>
            </a:r>
            <a:r>
              <a:rPr lang="de-DE" dirty="0" err="1" smtClean="0"/>
              <a:t>subtitle</a:t>
            </a:r>
            <a:r>
              <a:rPr lang="de-DE" dirty="0" smtClean="0"/>
              <a:t> </a:t>
            </a:r>
            <a:r>
              <a:rPr lang="de-DE" dirty="0" err="1" smtClean="0"/>
              <a:t>subtitle</a:t>
            </a:r>
            <a:r>
              <a:rPr lang="de-DE" dirty="0" smtClean="0"/>
              <a:t> </a:t>
            </a:r>
            <a:r>
              <a:rPr lang="de-DE" dirty="0" err="1" smtClean="0"/>
              <a:t>subtitle</a:t>
            </a:r>
            <a:r>
              <a:rPr lang="de-DE" dirty="0" smtClean="0"/>
              <a:t> </a:t>
            </a:r>
            <a:r>
              <a:rPr lang="de-DE" dirty="0" err="1" smtClean="0"/>
              <a:t>subtitle</a:t>
            </a:r>
            <a:r>
              <a:rPr lang="de-DE" dirty="0" smtClean="0"/>
              <a:t> </a:t>
            </a:r>
            <a:r>
              <a:rPr lang="de-DE" dirty="0" err="1" smtClean="0"/>
              <a:t>subtitle</a:t>
            </a:r>
            <a:r>
              <a:rPr lang="de-DE" dirty="0" smtClean="0"/>
              <a:t> </a:t>
            </a:r>
          </a:p>
          <a:p>
            <a:pPr marL="0" marR="0" lvl="0" indent="0" algn="l" defTabSz="91426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de-DE" dirty="0" smtClean="0"/>
          </a:p>
          <a:p>
            <a:pPr marL="0" marR="0" lvl="0" indent="0" algn="l" defTabSz="91426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de-DE" dirty="0" smtClean="0"/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863126" y="2839581"/>
            <a:ext cx="6039951" cy="972108"/>
          </a:xfrm>
          <a:ln>
            <a:noFill/>
          </a:ln>
        </p:spPr>
        <p:txBody>
          <a:bodyPr/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Title </a:t>
            </a:r>
            <a:r>
              <a:rPr lang="de-DE" dirty="0" err="1" smtClean="0"/>
              <a:t>of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Chapter</a:t>
            </a:r>
            <a:endParaRPr lang="de-DE" dirty="0"/>
          </a:p>
        </p:txBody>
      </p:sp>
      <p:sp>
        <p:nvSpPr>
          <p:cNvPr id="10" name="Bildplatzhalter 5"/>
          <p:cNvSpPr>
            <a:spLocks noGrp="1"/>
          </p:cNvSpPr>
          <p:nvPr>
            <p:ph type="pic" sz="quarter" idx="11" hasCustomPrompt="1"/>
          </p:nvPr>
        </p:nvSpPr>
        <p:spPr>
          <a:xfrm>
            <a:off x="7160118" y="1868732"/>
            <a:ext cx="4478400" cy="3407946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 smtClean="0"/>
              <a:t>relevant picture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661229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(1)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 hasCustomPrompt="1"/>
          </p:nvPr>
        </p:nvSpPr>
        <p:spPr>
          <a:xfrm>
            <a:off x="874712" y="346075"/>
            <a:ext cx="9542917" cy="68421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Edit title master format by clicking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0" hasCustomPrompt="1"/>
          </p:nvPr>
        </p:nvSpPr>
        <p:spPr>
          <a:xfrm>
            <a:off x="874711" y="1484313"/>
            <a:ext cx="10580688" cy="4344987"/>
          </a:xfrm>
        </p:spPr>
        <p:txBody>
          <a:bodyPr/>
          <a:lstStyle>
            <a:lvl1pPr>
              <a:spcBef>
                <a:spcPts val="1200"/>
              </a:spcBef>
              <a:defRPr baseline="0"/>
            </a:lvl1pPr>
            <a:lvl2pPr>
              <a:defRPr/>
            </a:lvl2pPr>
            <a:lvl3pPr>
              <a:spcBef>
                <a:spcPts val="1200"/>
              </a:spcBef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 noProof="0" dirty="0" smtClean="0"/>
              <a:t>Edit text master format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6104388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, 1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5365749" y="1484313"/>
            <a:ext cx="6089649" cy="4344987"/>
          </a:xfrm>
        </p:spPr>
        <p:txBody>
          <a:bodyPr/>
          <a:lstStyle/>
          <a:p>
            <a:pPr lvl="0"/>
            <a:r>
              <a:rPr lang="en-GB" noProof="0" dirty="0" smtClean="0"/>
              <a:t>Edit text master format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9" name="Bildplatzhalter 7"/>
          <p:cNvSpPr>
            <a:spLocks noGrp="1"/>
          </p:cNvSpPr>
          <p:nvPr>
            <p:ph type="pic" sz="quarter" idx="13" hasCustomPrompt="1"/>
          </p:nvPr>
        </p:nvSpPr>
        <p:spPr>
          <a:xfrm>
            <a:off x="874711" y="1484313"/>
            <a:ext cx="4300539" cy="1332000"/>
          </a:xfrm>
        </p:spPr>
        <p:txBody>
          <a:bodyPr/>
          <a:lstStyle/>
          <a:p>
            <a:r>
              <a:rPr lang="en-US" dirty="0" smtClean="0"/>
              <a:t>Add image by clicking on icon</a:t>
            </a:r>
            <a:endParaRPr lang="de-DE" dirty="0"/>
          </a:p>
        </p:txBody>
      </p:sp>
      <p:sp>
        <p:nvSpPr>
          <p:cNvPr id="10" name="Bildplatzhalter 7"/>
          <p:cNvSpPr>
            <a:spLocks noGrp="1"/>
          </p:cNvSpPr>
          <p:nvPr>
            <p:ph type="pic" sz="quarter" idx="14" hasCustomPrompt="1"/>
          </p:nvPr>
        </p:nvSpPr>
        <p:spPr>
          <a:xfrm>
            <a:off x="874712" y="2943181"/>
            <a:ext cx="4300537" cy="1332000"/>
          </a:xfrm>
        </p:spPr>
        <p:txBody>
          <a:bodyPr/>
          <a:lstStyle/>
          <a:p>
            <a:r>
              <a:rPr lang="en-US" dirty="0" smtClean="0"/>
              <a:t>Add image by clicking on icon</a:t>
            </a:r>
            <a:endParaRPr lang="de-DE" dirty="0"/>
          </a:p>
        </p:txBody>
      </p:sp>
      <p:sp>
        <p:nvSpPr>
          <p:cNvPr id="11" name="Bildplatzhalter 7"/>
          <p:cNvSpPr>
            <a:spLocks noGrp="1"/>
          </p:cNvSpPr>
          <p:nvPr>
            <p:ph type="pic" sz="quarter" idx="15" hasCustomPrompt="1"/>
          </p:nvPr>
        </p:nvSpPr>
        <p:spPr>
          <a:xfrm>
            <a:off x="874710" y="4402050"/>
            <a:ext cx="4300537" cy="1427249"/>
          </a:xfrm>
        </p:spPr>
        <p:txBody>
          <a:bodyPr/>
          <a:lstStyle/>
          <a:p>
            <a:r>
              <a:rPr lang="en-US" dirty="0" smtClean="0"/>
              <a:t>Add image by clicking on icon</a:t>
            </a:r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 hasCustomPrompt="1"/>
          </p:nvPr>
        </p:nvSpPr>
        <p:spPr>
          <a:xfrm>
            <a:off x="874712" y="346075"/>
            <a:ext cx="9542917" cy="684213"/>
          </a:xfrm>
        </p:spPr>
        <p:txBody>
          <a:bodyPr/>
          <a:lstStyle/>
          <a:p>
            <a:r>
              <a:rPr lang="en-US" dirty="0" smtClean="0"/>
              <a:t>Edit title master format by clicking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254806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Picture, 1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74712" y="346075"/>
            <a:ext cx="9542917" cy="684213"/>
          </a:xfrm>
        </p:spPr>
        <p:txBody>
          <a:bodyPr/>
          <a:lstStyle/>
          <a:p>
            <a:r>
              <a:rPr lang="en-US" dirty="0" smtClean="0"/>
              <a:t>Edit title master format by clicking</a:t>
            </a:r>
            <a:endParaRPr lang="de-DE" dirty="0"/>
          </a:p>
        </p:txBody>
      </p:sp>
      <p:sp>
        <p:nvSpPr>
          <p:cNvPr id="9" name="Bildplatzhalter 7"/>
          <p:cNvSpPr>
            <a:spLocks noGrp="1"/>
          </p:cNvSpPr>
          <p:nvPr>
            <p:ph type="pic" sz="quarter" idx="13" hasCustomPrompt="1"/>
          </p:nvPr>
        </p:nvSpPr>
        <p:spPr>
          <a:xfrm>
            <a:off x="6267449" y="1484314"/>
            <a:ext cx="5187950" cy="4344985"/>
          </a:xfrm>
        </p:spPr>
        <p:txBody>
          <a:bodyPr/>
          <a:lstStyle/>
          <a:p>
            <a:r>
              <a:rPr lang="en-US" dirty="0" smtClean="0"/>
              <a:t>Add image by clicking on icon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4" hasCustomPrompt="1"/>
          </p:nvPr>
        </p:nvSpPr>
        <p:spPr>
          <a:xfrm>
            <a:off x="874713" y="1484314"/>
            <a:ext cx="5195887" cy="4344985"/>
          </a:xfrm>
        </p:spPr>
        <p:txBody>
          <a:bodyPr/>
          <a:lstStyle/>
          <a:p>
            <a:pPr lvl="0"/>
            <a:r>
              <a:rPr lang="en-GB" noProof="0" dirty="0" smtClean="0"/>
              <a:t>Edit text master format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522331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 hasCustomPrompt="1"/>
          </p:nvPr>
        </p:nvSpPr>
        <p:spPr>
          <a:xfrm>
            <a:off x="874712" y="346075"/>
            <a:ext cx="9542917" cy="684213"/>
          </a:xfrm>
        </p:spPr>
        <p:txBody>
          <a:bodyPr/>
          <a:lstStyle/>
          <a:p>
            <a:r>
              <a:rPr lang="en-US" dirty="0" smtClean="0"/>
              <a:t>Edit title master format by clicking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874713" y="1484314"/>
            <a:ext cx="5195887" cy="4344985"/>
          </a:xfrm>
        </p:spPr>
        <p:txBody>
          <a:bodyPr/>
          <a:lstStyle/>
          <a:p>
            <a:pPr lvl="0"/>
            <a:r>
              <a:rPr lang="en-GB" noProof="0" dirty="0" smtClean="0"/>
              <a:t>Edit text master format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1" hasCustomPrompt="1"/>
          </p:nvPr>
        </p:nvSpPr>
        <p:spPr>
          <a:xfrm>
            <a:off x="6267449" y="1484315"/>
            <a:ext cx="5187950" cy="4344984"/>
          </a:xfrm>
        </p:spPr>
        <p:txBody>
          <a:bodyPr/>
          <a:lstStyle/>
          <a:p>
            <a:pPr lvl="0"/>
            <a:r>
              <a:rPr lang="en-GB" noProof="0" dirty="0" smtClean="0"/>
              <a:t>Edit text master format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7406626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74712" y="346075"/>
            <a:ext cx="9542917" cy="684213"/>
          </a:xfrm>
        </p:spPr>
        <p:txBody>
          <a:bodyPr/>
          <a:lstStyle/>
          <a:p>
            <a:r>
              <a:rPr lang="en-US" dirty="0" smtClean="0"/>
              <a:t>Edit title master format by clicking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874712" y="1484314"/>
            <a:ext cx="3399576" cy="4344985"/>
          </a:xfrm>
        </p:spPr>
        <p:txBody>
          <a:bodyPr/>
          <a:lstStyle/>
          <a:p>
            <a:pPr lvl="0"/>
            <a:r>
              <a:rPr lang="en-GB" noProof="0" dirty="0" smtClean="0"/>
              <a:t>Edit text master format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7" name="Textplatzhalter 7"/>
          <p:cNvSpPr>
            <a:spLocks noGrp="1"/>
          </p:cNvSpPr>
          <p:nvPr>
            <p:ph type="body" sz="quarter" idx="11" hasCustomPrompt="1"/>
          </p:nvPr>
        </p:nvSpPr>
        <p:spPr>
          <a:xfrm>
            <a:off x="8070849" y="1484315"/>
            <a:ext cx="3384550" cy="4344984"/>
          </a:xfrm>
        </p:spPr>
        <p:txBody>
          <a:bodyPr/>
          <a:lstStyle/>
          <a:p>
            <a:pPr lvl="0"/>
            <a:r>
              <a:rPr lang="en-GB" noProof="0" dirty="0" smtClean="0"/>
              <a:t>Edit text master format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9" name="Textplatzhalt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457700" y="1484315"/>
            <a:ext cx="3416300" cy="4344984"/>
          </a:xfrm>
        </p:spPr>
        <p:txBody>
          <a:bodyPr/>
          <a:lstStyle/>
          <a:p>
            <a:pPr lvl="0"/>
            <a:r>
              <a:rPr lang="en-GB" noProof="0" dirty="0" smtClean="0"/>
              <a:t>Edit text master format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518318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74712" y="346076"/>
            <a:ext cx="9542917" cy="509588"/>
          </a:xfrm>
        </p:spPr>
        <p:txBody>
          <a:bodyPr/>
          <a:lstStyle/>
          <a:p>
            <a:r>
              <a:rPr lang="en-US" dirty="0" smtClean="0"/>
              <a:t>Edit title master format by clicking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00966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63125" y="3942154"/>
            <a:ext cx="6039951" cy="629538"/>
          </a:xfrm>
        </p:spPr>
        <p:txBody>
          <a:bodyPr/>
          <a:lstStyle>
            <a:lvl1pPr marL="0" marR="0" indent="0" algn="l" defTabSz="91426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aseline="0">
                <a:solidFill>
                  <a:schemeClr val="bg2"/>
                </a:solidFill>
              </a:defRPr>
            </a:lvl1pPr>
            <a:lvl2pPr marL="4571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26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 err="1" smtClean="0"/>
              <a:t>subtitle</a:t>
            </a:r>
            <a:r>
              <a:rPr lang="de-DE" dirty="0" smtClean="0"/>
              <a:t> </a:t>
            </a:r>
            <a:r>
              <a:rPr lang="de-DE" dirty="0" err="1" smtClean="0"/>
              <a:t>subtitle</a:t>
            </a:r>
            <a:r>
              <a:rPr lang="de-DE" dirty="0" smtClean="0"/>
              <a:t> </a:t>
            </a:r>
            <a:r>
              <a:rPr lang="de-DE" dirty="0" err="1" smtClean="0"/>
              <a:t>subtitle</a:t>
            </a:r>
            <a:r>
              <a:rPr lang="de-DE" dirty="0" smtClean="0"/>
              <a:t> </a:t>
            </a:r>
            <a:r>
              <a:rPr lang="de-DE" dirty="0" err="1" smtClean="0"/>
              <a:t>subtitle</a:t>
            </a:r>
            <a:r>
              <a:rPr lang="de-DE" dirty="0" smtClean="0"/>
              <a:t> </a:t>
            </a:r>
            <a:r>
              <a:rPr lang="de-DE" dirty="0" err="1" smtClean="0"/>
              <a:t>subtitle</a:t>
            </a:r>
            <a:r>
              <a:rPr lang="de-DE" dirty="0" smtClean="0"/>
              <a:t> </a:t>
            </a:r>
            <a:r>
              <a:rPr lang="de-DE" dirty="0" err="1" smtClean="0"/>
              <a:t>subtitle</a:t>
            </a:r>
            <a:r>
              <a:rPr lang="de-DE" dirty="0" smtClean="0"/>
              <a:t> </a:t>
            </a:r>
            <a:r>
              <a:rPr lang="de-DE" dirty="0" err="1" smtClean="0"/>
              <a:t>subtitle</a:t>
            </a:r>
            <a:r>
              <a:rPr lang="de-DE" dirty="0" smtClean="0"/>
              <a:t> </a:t>
            </a:r>
            <a:r>
              <a:rPr lang="de-DE" dirty="0" err="1" smtClean="0"/>
              <a:t>subtitle</a:t>
            </a:r>
            <a:r>
              <a:rPr lang="de-DE" dirty="0" smtClean="0"/>
              <a:t> </a:t>
            </a:r>
          </a:p>
          <a:p>
            <a:pPr marL="0" marR="0" lvl="0" indent="0" algn="l" defTabSz="91426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 err="1" smtClean="0"/>
              <a:t>subtitle</a:t>
            </a:r>
            <a:r>
              <a:rPr lang="de-DE" dirty="0" smtClean="0"/>
              <a:t> </a:t>
            </a:r>
            <a:r>
              <a:rPr lang="de-DE" dirty="0" err="1" smtClean="0"/>
              <a:t>subtitle</a:t>
            </a:r>
            <a:r>
              <a:rPr lang="de-DE" dirty="0" smtClean="0"/>
              <a:t> </a:t>
            </a:r>
            <a:r>
              <a:rPr lang="de-DE" dirty="0" err="1" smtClean="0"/>
              <a:t>subtitle</a:t>
            </a:r>
            <a:r>
              <a:rPr lang="de-DE" dirty="0" smtClean="0"/>
              <a:t> </a:t>
            </a:r>
            <a:r>
              <a:rPr lang="de-DE" dirty="0" err="1" smtClean="0"/>
              <a:t>subtitle</a:t>
            </a:r>
            <a:r>
              <a:rPr lang="de-DE" dirty="0" smtClean="0"/>
              <a:t> </a:t>
            </a:r>
            <a:r>
              <a:rPr lang="de-DE" dirty="0" err="1" smtClean="0"/>
              <a:t>subtitle</a:t>
            </a:r>
            <a:r>
              <a:rPr lang="de-DE" dirty="0" smtClean="0"/>
              <a:t> </a:t>
            </a:r>
            <a:r>
              <a:rPr lang="de-DE" dirty="0" err="1" smtClean="0"/>
              <a:t>subtitle</a:t>
            </a:r>
            <a:r>
              <a:rPr lang="de-DE" dirty="0" smtClean="0"/>
              <a:t> </a:t>
            </a:r>
            <a:r>
              <a:rPr lang="de-DE" dirty="0" err="1" smtClean="0"/>
              <a:t>subtitle</a:t>
            </a:r>
            <a:r>
              <a:rPr lang="de-DE" dirty="0" smtClean="0"/>
              <a:t> </a:t>
            </a:r>
          </a:p>
          <a:p>
            <a:pPr marL="0" marR="0" lvl="0" indent="0" algn="l" defTabSz="91426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de-DE" dirty="0" smtClean="0"/>
          </a:p>
          <a:p>
            <a:pPr marL="0" marR="0" lvl="0" indent="0" algn="l" defTabSz="91426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de-DE" dirty="0" smtClean="0"/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863126" y="2839581"/>
            <a:ext cx="6039951" cy="972108"/>
          </a:xfrm>
          <a:ln>
            <a:noFill/>
          </a:ln>
        </p:spPr>
        <p:txBody>
          <a:bodyPr/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Title </a:t>
            </a:r>
            <a:r>
              <a:rPr lang="de-DE" dirty="0" err="1" smtClean="0"/>
              <a:t>of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Chapter</a:t>
            </a:r>
            <a:endParaRPr lang="de-DE" dirty="0"/>
          </a:p>
        </p:txBody>
      </p:sp>
      <p:sp>
        <p:nvSpPr>
          <p:cNvPr id="10" name="Bildplatzhalter 5"/>
          <p:cNvSpPr>
            <a:spLocks noGrp="1"/>
          </p:cNvSpPr>
          <p:nvPr>
            <p:ph type="pic" sz="quarter" idx="11" hasCustomPrompt="1"/>
          </p:nvPr>
        </p:nvSpPr>
        <p:spPr>
          <a:xfrm>
            <a:off x="7160118" y="1868732"/>
            <a:ext cx="4478400" cy="3407946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 smtClean="0"/>
              <a:t>relevant picture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2470678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(1)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 hasCustomPrompt="1"/>
          </p:nvPr>
        </p:nvSpPr>
        <p:spPr>
          <a:xfrm>
            <a:off x="874712" y="346075"/>
            <a:ext cx="9542917" cy="68421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Edit title master format by clicking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0" hasCustomPrompt="1"/>
          </p:nvPr>
        </p:nvSpPr>
        <p:spPr>
          <a:xfrm>
            <a:off x="874711" y="1484313"/>
            <a:ext cx="10580688" cy="4344987"/>
          </a:xfrm>
        </p:spPr>
        <p:txBody>
          <a:bodyPr/>
          <a:lstStyle>
            <a:lvl1pPr>
              <a:spcBef>
                <a:spcPts val="1200"/>
              </a:spcBef>
              <a:defRPr baseline="0"/>
            </a:lvl1pPr>
            <a:lvl2pPr>
              <a:defRPr/>
            </a:lvl2pPr>
            <a:lvl3pPr>
              <a:spcBef>
                <a:spcPts val="1200"/>
              </a:spcBef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 noProof="0" dirty="0" smtClean="0"/>
              <a:t>Edit text master format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828119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, 1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5365749" y="1484313"/>
            <a:ext cx="6089649" cy="4344987"/>
          </a:xfrm>
        </p:spPr>
        <p:txBody>
          <a:bodyPr/>
          <a:lstStyle/>
          <a:p>
            <a:pPr lvl="0"/>
            <a:r>
              <a:rPr lang="en-GB" noProof="0" dirty="0" smtClean="0"/>
              <a:t>Edit text master format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9" name="Bildplatzhalter 7"/>
          <p:cNvSpPr>
            <a:spLocks noGrp="1"/>
          </p:cNvSpPr>
          <p:nvPr>
            <p:ph type="pic" sz="quarter" idx="13" hasCustomPrompt="1"/>
          </p:nvPr>
        </p:nvSpPr>
        <p:spPr>
          <a:xfrm>
            <a:off x="874711" y="1484313"/>
            <a:ext cx="4300539" cy="1332000"/>
          </a:xfrm>
        </p:spPr>
        <p:txBody>
          <a:bodyPr/>
          <a:lstStyle/>
          <a:p>
            <a:r>
              <a:rPr lang="en-US" dirty="0" smtClean="0"/>
              <a:t>Add image by clicking on icon</a:t>
            </a:r>
            <a:endParaRPr lang="de-DE" dirty="0"/>
          </a:p>
        </p:txBody>
      </p:sp>
      <p:sp>
        <p:nvSpPr>
          <p:cNvPr id="10" name="Bildplatzhalter 7"/>
          <p:cNvSpPr>
            <a:spLocks noGrp="1"/>
          </p:cNvSpPr>
          <p:nvPr>
            <p:ph type="pic" sz="quarter" idx="14" hasCustomPrompt="1"/>
          </p:nvPr>
        </p:nvSpPr>
        <p:spPr>
          <a:xfrm>
            <a:off x="874712" y="2943181"/>
            <a:ext cx="4300537" cy="1332000"/>
          </a:xfrm>
        </p:spPr>
        <p:txBody>
          <a:bodyPr/>
          <a:lstStyle/>
          <a:p>
            <a:r>
              <a:rPr lang="en-US" dirty="0" smtClean="0"/>
              <a:t>Add image by clicking on icon</a:t>
            </a:r>
            <a:endParaRPr lang="de-DE" dirty="0"/>
          </a:p>
        </p:txBody>
      </p:sp>
      <p:sp>
        <p:nvSpPr>
          <p:cNvPr id="11" name="Bildplatzhalter 7"/>
          <p:cNvSpPr>
            <a:spLocks noGrp="1"/>
          </p:cNvSpPr>
          <p:nvPr>
            <p:ph type="pic" sz="quarter" idx="15" hasCustomPrompt="1"/>
          </p:nvPr>
        </p:nvSpPr>
        <p:spPr>
          <a:xfrm>
            <a:off x="874710" y="4402050"/>
            <a:ext cx="4300537" cy="1427249"/>
          </a:xfrm>
        </p:spPr>
        <p:txBody>
          <a:bodyPr/>
          <a:lstStyle/>
          <a:p>
            <a:r>
              <a:rPr lang="en-US" dirty="0" smtClean="0"/>
              <a:t>Add image by clicking on icon</a:t>
            </a:r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 hasCustomPrompt="1"/>
          </p:nvPr>
        </p:nvSpPr>
        <p:spPr>
          <a:xfrm>
            <a:off x="874712" y="346075"/>
            <a:ext cx="9542917" cy="684213"/>
          </a:xfrm>
        </p:spPr>
        <p:txBody>
          <a:bodyPr/>
          <a:lstStyle/>
          <a:p>
            <a:r>
              <a:rPr lang="en-US" dirty="0" smtClean="0"/>
              <a:t>Edit title master format by clicking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91138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Picture, 1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74712" y="346075"/>
            <a:ext cx="9542917" cy="684213"/>
          </a:xfrm>
        </p:spPr>
        <p:txBody>
          <a:bodyPr/>
          <a:lstStyle/>
          <a:p>
            <a:r>
              <a:rPr lang="en-US" dirty="0" smtClean="0"/>
              <a:t>Edit title master format by clicking</a:t>
            </a:r>
            <a:endParaRPr lang="de-DE" dirty="0"/>
          </a:p>
        </p:txBody>
      </p:sp>
      <p:sp>
        <p:nvSpPr>
          <p:cNvPr id="9" name="Bildplatzhalter 7"/>
          <p:cNvSpPr>
            <a:spLocks noGrp="1"/>
          </p:cNvSpPr>
          <p:nvPr>
            <p:ph type="pic" sz="quarter" idx="13" hasCustomPrompt="1"/>
          </p:nvPr>
        </p:nvSpPr>
        <p:spPr>
          <a:xfrm>
            <a:off x="6267449" y="1484314"/>
            <a:ext cx="5187950" cy="4344985"/>
          </a:xfrm>
        </p:spPr>
        <p:txBody>
          <a:bodyPr/>
          <a:lstStyle/>
          <a:p>
            <a:r>
              <a:rPr lang="en-US" dirty="0" smtClean="0"/>
              <a:t>Add image by clicking on icon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4" hasCustomPrompt="1"/>
          </p:nvPr>
        </p:nvSpPr>
        <p:spPr>
          <a:xfrm>
            <a:off x="874713" y="1484314"/>
            <a:ext cx="5195887" cy="4344985"/>
          </a:xfrm>
        </p:spPr>
        <p:txBody>
          <a:bodyPr/>
          <a:lstStyle/>
          <a:p>
            <a:pPr lvl="0"/>
            <a:r>
              <a:rPr lang="en-GB" noProof="0" dirty="0" smtClean="0"/>
              <a:t>Edit text master format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1702427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 hasCustomPrompt="1"/>
          </p:nvPr>
        </p:nvSpPr>
        <p:spPr>
          <a:xfrm>
            <a:off x="874712" y="346075"/>
            <a:ext cx="9542917" cy="684213"/>
          </a:xfrm>
        </p:spPr>
        <p:txBody>
          <a:bodyPr/>
          <a:lstStyle/>
          <a:p>
            <a:r>
              <a:rPr lang="en-US" dirty="0" smtClean="0"/>
              <a:t>Edit title master format by clicking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874713" y="1484314"/>
            <a:ext cx="5195887" cy="4344985"/>
          </a:xfrm>
        </p:spPr>
        <p:txBody>
          <a:bodyPr/>
          <a:lstStyle/>
          <a:p>
            <a:pPr lvl="0"/>
            <a:r>
              <a:rPr lang="en-GB" noProof="0" dirty="0" smtClean="0"/>
              <a:t>Edit text master format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1" hasCustomPrompt="1"/>
          </p:nvPr>
        </p:nvSpPr>
        <p:spPr>
          <a:xfrm>
            <a:off x="6267449" y="1484315"/>
            <a:ext cx="5187950" cy="4344984"/>
          </a:xfrm>
        </p:spPr>
        <p:txBody>
          <a:bodyPr/>
          <a:lstStyle/>
          <a:p>
            <a:pPr lvl="0"/>
            <a:r>
              <a:rPr lang="en-GB" noProof="0" dirty="0" smtClean="0"/>
              <a:t>Edit text master format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13661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74712" y="346075"/>
            <a:ext cx="9542917" cy="684213"/>
          </a:xfrm>
        </p:spPr>
        <p:txBody>
          <a:bodyPr/>
          <a:lstStyle/>
          <a:p>
            <a:r>
              <a:rPr lang="en-US" dirty="0" smtClean="0"/>
              <a:t>Edit title master format by clicking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874712" y="1484314"/>
            <a:ext cx="3399576" cy="4344985"/>
          </a:xfrm>
        </p:spPr>
        <p:txBody>
          <a:bodyPr/>
          <a:lstStyle/>
          <a:p>
            <a:pPr lvl="0"/>
            <a:r>
              <a:rPr lang="en-GB" noProof="0" dirty="0" smtClean="0"/>
              <a:t>Edit text master format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7" name="Textplatzhalter 7"/>
          <p:cNvSpPr>
            <a:spLocks noGrp="1"/>
          </p:cNvSpPr>
          <p:nvPr>
            <p:ph type="body" sz="quarter" idx="11" hasCustomPrompt="1"/>
          </p:nvPr>
        </p:nvSpPr>
        <p:spPr>
          <a:xfrm>
            <a:off x="8070849" y="1484315"/>
            <a:ext cx="3384550" cy="4344984"/>
          </a:xfrm>
        </p:spPr>
        <p:txBody>
          <a:bodyPr/>
          <a:lstStyle/>
          <a:p>
            <a:pPr lvl="0"/>
            <a:r>
              <a:rPr lang="en-GB" noProof="0" dirty="0" smtClean="0"/>
              <a:t>Edit text master format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9" name="Textplatzhalt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457700" y="1484315"/>
            <a:ext cx="3416300" cy="4344984"/>
          </a:xfrm>
        </p:spPr>
        <p:txBody>
          <a:bodyPr/>
          <a:lstStyle/>
          <a:p>
            <a:pPr lvl="0"/>
            <a:r>
              <a:rPr lang="en-GB" noProof="0" dirty="0" smtClean="0"/>
              <a:t>Edit text master format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5433596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74712" y="346076"/>
            <a:ext cx="9542917" cy="509588"/>
          </a:xfrm>
        </p:spPr>
        <p:txBody>
          <a:bodyPr/>
          <a:lstStyle/>
          <a:p>
            <a:r>
              <a:rPr lang="en-US" dirty="0" smtClean="0"/>
              <a:t>Edit title master format by clicking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59847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3539" y="336576"/>
            <a:ext cx="1261904" cy="537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Grafik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2" y="4702157"/>
            <a:ext cx="5337347" cy="2086418"/>
          </a:xfrm>
          <a:prstGeom prst="rect">
            <a:avLst/>
          </a:prstGeom>
        </p:spPr>
      </p:pic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63125" y="3942154"/>
            <a:ext cx="6039951" cy="629538"/>
          </a:xfrm>
        </p:spPr>
        <p:txBody>
          <a:bodyPr/>
          <a:lstStyle>
            <a:lvl1pPr marL="0" marR="0" indent="0" algn="l" defTabSz="91426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aseline="0">
                <a:solidFill>
                  <a:schemeClr val="bg2"/>
                </a:solidFill>
              </a:defRPr>
            </a:lvl1pPr>
            <a:lvl2pPr marL="4571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26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 dirty="0" smtClean="0"/>
              <a:t>subtitle </a:t>
            </a:r>
            <a:r>
              <a:rPr lang="en-GB" noProof="0" dirty="0" err="1" smtClean="0"/>
              <a:t>subtitle</a:t>
            </a:r>
            <a:r>
              <a:rPr lang="en-GB" noProof="0" dirty="0" smtClean="0"/>
              <a:t> </a:t>
            </a:r>
            <a:r>
              <a:rPr lang="en-GB" noProof="0" dirty="0" err="1" smtClean="0"/>
              <a:t>subtitle</a:t>
            </a:r>
            <a:r>
              <a:rPr lang="en-GB" noProof="0" dirty="0" smtClean="0"/>
              <a:t> </a:t>
            </a:r>
            <a:r>
              <a:rPr lang="en-GB" noProof="0" dirty="0" err="1" smtClean="0"/>
              <a:t>subtitle</a:t>
            </a:r>
            <a:r>
              <a:rPr lang="en-GB" noProof="0" dirty="0" smtClean="0"/>
              <a:t> </a:t>
            </a:r>
            <a:r>
              <a:rPr lang="en-GB" noProof="0" dirty="0" err="1" smtClean="0"/>
              <a:t>subtitle</a:t>
            </a:r>
            <a:r>
              <a:rPr lang="en-GB" noProof="0" dirty="0" smtClean="0"/>
              <a:t> </a:t>
            </a:r>
            <a:r>
              <a:rPr lang="en-GB" noProof="0" dirty="0" err="1" smtClean="0"/>
              <a:t>subtitle</a:t>
            </a:r>
            <a:r>
              <a:rPr lang="en-GB" noProof="0" dirty="0" smtClean="0"/>
              <a:t> </a:t>
            </a:r>
            <a:r>
              <a:rPr lang="en-GB" noProof="0" dirty="0" err="1" smtClean="0"/>
              <a:t>subtitle</a:t>
            </a:r>
            <a:r>
              <a:rPr lang="en-GB" noProof="0" dirty="0" smtClean="0"/>
              <a:t> </a:t>
            </a:r>
            <a:r>
              <a:rPr lang="en-GB" noProof="0" dirty="0" err="1" smtClean="0"/>
              <a:t>subtitle</a:t>
            </a:r>
            <a:r>
              <a:rPr lang="en-GB" noProof="0" dirty="0" smtClean="0"/>
              <a:t> </a:t>
            </a:r>
          </a:p>
          <a:p>
            <a:pPr marL="0" marR="0" lvl="0" indent="0" algn="l" defTabSz="91426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 dirty="0" smtClean="0"/>
              <a:t>subtitle </a:t>
            </a:r>
            <a:r>
              <a:rPr lang="en-GB" noProof="0" dirty="0" err="1" smtClean="0"/>
              <a:t>subtitle</a:t>
            </a:r>
            <a:r>
              <a:rPr lang="en-GB" noProof="0" dirty="0" smtClean="0"/>
              <a:t> </a:t>
            </a:r>
            <a:r>
              <a:rPr lang="en-GB" noProof="0" dirty="0" err="1" smtClean="0"/>
              <a:t>subtitle</a:t>
            </a:r>
            <a:r>
              <a:rPr lang="en-GB" noProof="0" dirty="0" smtClean="0"/>
              <a:t> </a:t>
            </a:r>
            <a:r>
              <a:rPr lang="en-GB" noProof="0" dirty="0" err="1" smtClean="0"/>
              <a:t>subtitle</a:t>
            </a:r>
            <a:r>
              <a:rPr lang="en-GB" noProof="0" dirty="0" smtClean="0"/>
              <a:t> </a:t>
            </a:r>
            <a:r>
              <a:rPr lang="en-GB" noProof="0" dirty="0" err="1" smtClean="0"/>
              <a:t>subtitle</a:t>
            </a:r>
            <a:r>
              <a:rPr lang="en-GB" noProof="0" dirty="0" smtClean="0"/>
              <a:t> </a:t>
            </a:r>
            <a:r>
              <a:rPr lang="en-GB" noProof="0" dirty="0" err="1" smtClean="0"/>
              <a:t>subtitle</a:t>
            </a:r>
            <a:r>
              <a:rPr lang="en-GB" noProof="0" dirty="0" smtClean="0"/>
              <a:t> </a:t>
            </a:r>
            <a:r>
              <a:rPr lang="en-GB" noProof="0" dirty="0" err="1" smtClean="0"/>
              <a:t>subtitle</a:t>
            </a:r>
            <a:r>
              <a:rPr lang="en-GB" noProof="0" dirty="0" smtClean="0"/>
              <a:t> </a:t>
            </a:r>
          </a:p>
          <a:p>
            <a:pPr marL="0" marR="0" lvl="0" indent="0" algn="l" defTabSz="91426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noProof="0" dirty="0" smtClean="0"/>
          </a:p>
          <a:p>
            <a:pPr marL="0" marR="0" lvl="0" indent="0" algn="l" defTabSz="91426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noProof="0" dirty="0" smtClean="0"/>
          </a:p>
        </p:txBody>
      </p:sp>
      <p:sp>
        <p:nvSpPr>
          <p:cNvPr id="26" name="Textplatzhalt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863126" y="1868219"/>
            <a:ext cx="6039951" cy="828676"/>
          </a:xfrm>
          <a:ln>
            <a:noFill/>
          </a:ln>
        </p:spPr>
        <p:txBody>
          <a:bodyPr/>
          <a:lstStyle>
            <a:lvl1pPr>
              <a:spcBef>
                <a:spcPts val="0"/>
              </a:spcBef>
              <a:defRPr sz="16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noProof="0" dirty="0" smtClean="0"/>
              <a:t>Name</a:t>
            </a:r>
            <a:br>
              <a:rPr lang="en-GB" noProof="0" dirty="0" smtClean="0"/>
            </a:br>
            <a:r>
              <a:rPr lang="en-GB" noProof="0" dirty="0" smtClean="0"/>
              <a:t>Company</a:t>
            </a:r>
            <a:endParaRPr lang="en-GB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63126" y="2839581"/>
            <a:ext cx="6039951" cy="972108"/>
          </a:xfrm>
          <a:ln>
            <a:noFill/>
          </a:ln>
        </p:spPr>
        <p:txBody>
          <a:bodyPr/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GB" noProof="0" dirty="0" smtClean="0"/>
              <a:t>Title of</a:t>
            </a:r>
            <a:br>
              <a:rPr lang="en-GB" noProof="0" dirty="0" smtClean="0"/>
            </a:br>
            <a:r>
              <a:rPr lang="en-GB" noProof="0" dirty="0" smtClean="0"/>
              <a:t>Presentation</a:t>
            </a:r>
            <a:endParaRPr lang="en-GB" noProof="0" dirty="0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1" hasCustomPrompt="1"/>
          </p:nvPr>
        </p:nvSpPr>
        <p:spPr>
          <a:xfrm>
            <a:off x="7160118" y="1868732"/>
            <a:ext cx="4478400" cy="3407946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 smtClean="0"/>
              <a:t>relevant picture</a:t>
            </a:r>
            <a:endParaRPr lang="en-GB" noProof="0" dirty="0"/>
          </a:p>
        </p:txBody>
      </p:sp>
      <p:sp>
        <p:nvSpPr>
          <p:cNvPr id="18" name="Textfeld 17"/>
          <p:cNvSpPr txBox="1"/>
          <p:nvPr userDrawn="1"/>
        </p:nvSpPr>
        <p:spPr>
          <a:xfrm>
            <a:off x="5337347" y="6166609"/>
            <a:ext cx="4288033" cy="5909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14th International Fluid Power Conference</a:t>
            </a:r>
          </a:p>
          <a:p>
            <a:r>
              <a:rPr lang="de-DE" dirty="0" smtClean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March 19-21, 2024 in Dresden</a:t>
            </a:r>
          </a:p>
        </p:txBody>
      </p:sp>
    </p:spTree>
    <p:extLst>
      <p:ext uri="{BB962C8B-B14F-4D97-AF65-F5344CB8AC3E}">
        <p14:creationId xmlns:p14="http://schemas.microsoft.com/office/powerpoint/2010/main" val="10073970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/>
          <p:cNvPicPr/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3539" y="6245998"/>
            <a:ext cx="1237268" cy="527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74712" y="346075"/>
            <a:ext cx="9542917" cy="684213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This is a headline </a:t>
            </a:r>
            <a:br>
              <a:rPr lang="en-US" dirty="0" smtClean="0"/>
            </a:br>
            <a:r>
              <a:rPr lang="en-US" dirty="0" smtClean="0"/>
              <a:t>in two lines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74712" y="1481138"/>
            <a:ext cx="10580687" cy="4360861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 smtClean="0"/>
              <a:t>First text layer (16pt)</a:t>
            </a:r>
          </a:p>
          <a:p>
            <a:pPr lvl="1"/>
            <a:r>
              <a:rPr lang="en-GB" noProof="0" dirty="0" smtClean="0"/>
              <a:t>Second text level for enumerations</a:t>
            </a:r>
          </a:p>
          <a:p>
            <a:pPr lvl="2"/>
            <a:r>
              <a:rPr lang="en-GB" noProof="0" dirty="0" smtClean="0"/>
              <a:t>Third text level with a lot of text (14pt)</a:t>
            </a:r>
          </a:p>
          <a:p>
            <a:pPr lvl="3"/>
            <a:r>
              <a:rPr lang="en-GB" noProof="0" dirty="0" smtClean="0"/>
              <a:t>Fourth text level for lists with a lot of text</a:t>
            </a:r>
          </a:p>
          <a:p>
            <a:pPr lvl="4"/>
            <a:r>
              <a:rPr lang="en-GB" noProof="0" dirty="0" smtClean="0"/>
              <a:t>Fifth level</a:t>
            </a:r>
          </a:p>
        </p:txBody>
      </p:sp>
      <p:sp>
        <p:nvSpPr>
          <p:cNvPr id="4" name="Textfeld 3"/>
          <p:cNvSpPr txBox="1"/>
          <p:nvPr userDrawn="1"/>
        </p:nvSpPr>
        <p:spPr>
          <a:xfrm>
            <a:off x="3575050" y="6319797"/>
            <a:ext cx="5187950" cy="36933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l" defTabSz="9142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kern="1200" noProof="0" dirty="0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Title of presentation</a:t>
            </a:r>
          </a:p>
          <a:p>
            <a:pPr marL="0" marR="0" lvl="0" indent="0" algn="l" defTabSz="9142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kern="1200" noProof="0" dirty="0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Name of presenting person, </a:t>
            </a:r>
            <a:r>
              <a:rPr lang="en-GB" sz="800" kern="1200" noProof="0" dirty="0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Institution or company name </a:t>
            </a:r>
            <a:endParaRPr lang="en-GB" sz="800" kern="1200" noProof="0" dirty="0" smtClean="0">
              <a:solidFill>
                <a:schemeClr val="bg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indent="0" algn="l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kern="1200" noProof="0" dirty="0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Date, </a:t>
            </a:r>
            <a:r>
              <a:rPr lang="en-GB" sz="800" baseline="0" noProof="0" dirty="0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14</a:t>
            </a:r>
            <a:r>
              <a:rPr lang="en-GB" sz="800" baseline="30000" noProof="0" dirty="0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</a:t>
            </a:r>
            <a:r>
              <a:rPr lang="en-GB" sz="800" baseline="0" noProof="0" dirty="0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IFK 2024 in Dresden</a:t>
            </a:r>
            <a:endParaRPr lang="en-GB" sz="800" noProof="0" dirty="0" smtClean="0">
              <a:solidFill>
                <a:schemeClr val="bg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8" name="Gerade Verbindung 14"/>
          <p:cNvCxnSpPr/>
          <p:nvPr/>
        </p:nvCxnSpPr>
        <p:spPr>
          <a:xfrm>
            <a:off x="0" y="6123216"/>
            <a:ext cx="121920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/>
        </p:nvSpPr>
        <p:spPr>
          <a:xfrm>
            <a:off x="8966200" y="6306444"/>
            <a:ext cx="704850" cy="36933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r" defTabSz="9142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800" dirty="0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de-DE" sz="800" dirty="0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800" kern="1200" dirty="0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Slide </a:t>
            </a:r>
            <a:fld id="{38F97D41-8991-4148-BA02-56FEE4AAF2CC}" type="slidenum">
              <a:rPr lang="de-DE" sz="800" kern="1200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marL="0" marR="0" lvl="0" indent="0" algn="r" defTabSz="91426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lang="de-DE" sz="800" kern="1200" dirty="0" smtClean="0">
              <a:solidFill>
                <a:schemeClr val="bg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r" defTabSz="9142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800" dirty="0">
              <a:solidFill>
                <a:schemeClr val="bg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Rechteck 12"/>
          <p:cNvSpPr/>
          <p:nvPr userDrawn="1"/>
        </p:nvSpPr>
        <p:spPr>
          <a:xfrm>
            <a:off x="10874999" y="6245998"/>
            <a:ext cx="825500" cy="516929"/>
          </a:xfrm>
          <a:prstGeom prst="rect">
            <a:avLst/>
          </a:prstGeom>
          <a:solidFill>
            <a:srgbClr val="7CB4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YOUR LOGO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89890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95" r:id="rId2"/>
    <p:sldLayoutId id="2147483894" r:id="rId3"/>
    <p:sldLayoutId id="2147483896" r:id="rId4"/>
    <p:sldLayoutId id="2147483897" r:id="rId5"/>
    <p:sldLayoutId id="2147483898" r:id="rId6"/>
    <p:sldLayoutId id="2147483899" r:id="rId7"/>
    <p:sldLayoutId id="2147483901" r:id="rId8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269" rtl="0" eaLnBrk="1" latinLnBrk="0" hangingPunct="1">
        <a:spcBef>
          <a:spcPct val="0"/>
        </a:spcBef>
        <a:buNone/>
        <a:defRPr sz="2400" b="1" kern="1200" baseline="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269" rtl="0" eaLnBrk="1" latinLnBrk="0" hangingPunct="1">
        <a:spcBef>
          <a:spcPts val="600"/>
        </a:spcBef>
        <a:buFont typeface="Arial" panose="020B0604020202020204" pitchFamily="34" charset="0"/>
        <a:buNone/>
        <a:defRPr sz="16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95942" indent="-323953" algn="l" defTabSz="914269" rtl="0" eaLnBrk="1" latinLnBrk="0" hangingPunct="1">
        <a:spcBef>
          <a:spcPts val="300"/>
        </a:spcBef>
        <a:buFont typeface="Open Sans" panose="020B0606030504020204" pitchFamily="34" charset="0"/>
        <a:buChar char="—"/>
        <a:defRPr sz="1600" kern="1200" baseline="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0" indent="0" algn="l" defTabSz="914269" rtl="0" eaLnBrk="1" latinLnBrk="0" hangingPunct="1">
        <a:spcBef>
          <a:spcPts val="600"/>
        </a:spcBef>
        <a:buFont typeface="Arial" panose="020B0604020202020204" pitchFamily="34" charset="0"/>
        <a:buNone/>
        <a:defRPr sz="14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395942" indent="-215969" algn="l" defTabSz="914269" rtl="0" eaLnBrk="1" latinLnBrk="0" hangingPunct="1">
        <a:spcBef>
          <a:spcPts val="300"/>
        </a:spcBef>
        <a:buFont typeface="Symbol" panose="05050102010706020507" pitchFamily="18" charset="2"/>
        <a:buChar char="-"/>
        <a:defRPr sz="14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575916" indent="-179362" algn="l" defTabSz="914269" rtl="0" eaLnBrk="1" latinLnBrk="0" hangingPunct="1">
        <a:spcBef>
          <a:spcPts val="300"/>
        </a:spcBef>
        <a:buFont typeface="Symbol" panose="05050102010706020507" pitchFamily="18" charset="2"/>
        <a:buChar char="-"/>
        <a:defRPr sz="1400" kern="1200" baseline="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58723" indent="0" algn="l" defTabSz="914269" rtl="0" eaLnBrk="1" latinLnBrk="0" hangingPunct="1">
        <a:spcBef>
          <a:spcPts val="0"/>
        </a:spcBef>
        <a:buFont typeface="Arial" panose="020B0604020202020204" pitchFamily="34" charset="0"/>
        <a:buNone/>
        <a:defRPr sz="3200" b="1" kern="1200">
          <a:solidFill>
            <a:schemeClr val="bg1"/>
          </a:solidFill>
          <a:latin typeface="+mn-lt"/>
          <a:ea typeface="+mn-ea"/>
          <a:cs typeface="+mn-cs"/>
        </a:defRPr>
      </a:lvl6pPr>
      <a:lvl7pPr marL="358723" indent="0" algn="l" defTabSz="914269" rtl="0" eaLnBrk="1" latinLnBrk="0" hangingPunct="1">
        <a:spcBef>
          <a:spcPts val="0"/>
        </a:spcBef>
        <a:buFont typeface="Arial" panose="020B0604020202020204" pitchFamily="34" charset="0"/>
        <a:buNone/>
        <a:defRPr sz="3200" kern="1200">
          <a:solidFill>
            <a:schemeClr val="bg1"/>
          </a:solidFill>
          <a:latin typeface="+mn-lt"/>
          <a:ea typeface="+mn-ea"/>
          <a:cs typeface="+mn-cs"/>
        </a:defRPr>
      </a:lvl7pPr>
      <a:lvl8pPr marL="3428502" indent="-228566" algn="l" defTabSz="91426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35" indent="-228566" algn="l" defTabSz="91426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9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2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4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0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3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36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0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6" pos="992">
          <p15:clr>
            <a:srgbClr val="F26B43"/>
          </p15:clr>
        </p15:guide>
        <p15:guide id="7" pos="1120">
          <p15:clr>
            <a:srgbClr val="F26B43"/>
          </p15:clr>
        </p15:guide>
        <p15:guide id="8" pos="1676">
          <p15:clr>
            <a:srgbClr val="F26B43"/>
          </p15:clr>
        </p15:guide>
        <p15:guide id="9" pos="1556">
          <p15:clr>
            <a:srgbClr val="F26B43"/>
          </p15:clr>
        </p15:guide>
        <p15:guide id="10" pos="2252">
          <p15:clr>
            <a:srgbClr val="F26B43"/>
          </p15:clr>
        </p15:guide>
        <p15:guide id="11" pos="2128">
          <p15:clr>
            <a:srgbClr val="F26B43"/>
          </p15:clr>
        </p15:guide>
        <p15:guide id="16" pos="3824">
          <p15:clr>
            <a:srgbClr val="F26B43"/>
          </p15:clr>
        </p15:guide>
        <p15:guide id="17" pos="3948">
          <p15:clr>
            <a:srgbClr val="F26B43"/>
          </p15:clr>
        </p15:guide>
        <p15:guide id="20" pos="4384">
          <p15:clr>
            <a:srgbClr val="F26B43"/>
          </p15:clr>
        </p15:guide>
        <p15:guide id="21" pos="4508">
          <p15:clr>
            <a:srgbClr val="F26B43"/>
          </p15:clr>
        </p15:guide>
        <p15:guide id="22" pos="6780">
          <p15:clr>
            <a:srgbClr val="F26B43"/>
          </p15:clr>
        </p15:guide>
        <p15:guide id="23" pos="6656">
          <p15:clr>
            <a:srgbClr val="F26B43"/>
          </p15:clr>
        </p15:guide>
        <p15:guide id="24" pos="4960">
          <p15:clr>
            <a:srgbClr val="F26B43"/>
          </p15:clr>
        </p15:guide>
        <p15:guide id="25" pos="5084">
          <p15:clr>
            <a:srgbClr val="F26B43"/>
          </p15:clr>
        </p15:guide>
        <p15:guide id="30" orient="horz" pos="538">
          <p15:clr>
            <a:srgbClr val="F26B43"/>
          </p15:clr>
        </p15:guide>
        <p15:guide id="31" pos="551">
          <p15:clr>
            <a:srgbClr val="F26B43"/>
          </p15:clr>
        </p15:guide>
        <p15:guide id="39" pos="6092">
          <p15:clr>
            <a:srgbClr val="F26B43"/>
          </p15:clr>
        </p15:guide>
        <p15:guide id="40" pos="6216">
          <p15:clr>
            <a:srgbClr val="F26B43"/>
          </p15:clr>
        </p15:guide>
        <p15:guide id="41" pos="2692">
          <p15:clr>
            <a:srgbClr val="F26B43"/>
          </p15:clr>
        </p15:guide>
        <p15:guide id="42" pos="2808">
          <p15:clr>
            <a:srgbClr val="F26B43"/>
          </p15:clr>
        </p15:guide>
        <p15:guide id="43" pos="3260">
          <p15:clr>
            <a:srgbClr val="F26B43"/>
          </p15:clr>
        </p15:guide>
        <p15:guide id="44" pos="3380">
          <p15:clr>
            <a:srgbClr val="F26B43"/>
          </p15:clr>
        </p15:guide>
        <p15:guide id="50" pos="5520">
          <p15:clr>
            <a:srgbClr val="F26B43"/>
          </p15:clr>
        </p15:guide>
        <p15:guide id="52" orient="horz" pos="933">
          <p15:clr>
            <a:srgbClr val="F26B43"/>
          </p15:clr>
        </p15:guide>
        <p15:guide id="53" orient="horz" pos="759">
          <p15:clr>
            <a:srgbClr val="F26B43"/>
          </p15:clr>
        </p15:guide>
        <p15:guide id="58" orient="horz" pos="218">
          <p15:clr>
            <a:srgbClr val="F26B43"/>
          </p15:clr>
        </p15:guide>
        <p15:guide id="59" orient="horz" pos="3680">
          <p15:clr>
            <a:srgbClr val="F26B43"/>
          </p15:clr>
        </p15:guide>
        <p15:guide id="60" orient="horz" pos="3861">
          <p15:clr>
            <a:srgbClr val="F26B43"/>
          </p15:clr>
        </p15:guide>
        <p15:guide id="62" orient="horz" pos="2130">
          <p15:clr>
            <a:srgbClr val="F26B43"/>
          </p15:clr>
        </p15:guide>
        <p15:guide id="65" pos="5648">
          <p15:clr>
            <a:srgbClr val="F26B43"/>
          </p15:clr>
        </p15:guide>
        <p15:guide id="66" orient="horz" pos="649">
          <p15:clr>
            <a:srgbClr val="F26B43"/>
          </p15:clr>
        </p15:guide>
        <p15:guide id="67" pos="7216">
          <p15:clr>
            <a:srgbClr val="F26B43"/>
          </p15:clr>
        </p15:guide>
        <p15:guide id="69" orient="horz" pos="3988">
          <p15:clr>
            <a:srgbClr val="F26B43"/>
          </p15:clr>
        </p15:guide>
        <p15:guide id="70" orient="horz" pos="4196">
          <p15:clr>
            <a:srgbClr val="F26B43"/>
          </p15:clr>
        </p15:guide>
        <p15:guide id="71" pos="318">
          <p15:clr>
            <a:srgbClr val="F26B43"/>
          </p15:clr>
        </p15:guide>
        <p15:guide id="72" orient="horz" pos="4116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/>
          <p:cNvPicPr/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3539" y="6235496"/>
            <a:ext cx="1261904" cy="537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74712" y="346075"/>
            <a:ext cx="9542917" cy="684213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This is a headline </a:t>
            </a:r>
            <a:br>
              <a:rPr lang="en-US" dirty="0" smtClean="0"/>
            </a:br>
            <a:r>
              <a:rPr lang="en-US" dirty="0" smtClean="0"/>
              <a:t>in two lines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74712" y="1481138"/>
            <a:ext cx="10580687" cy="4360861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 smtClean="0"/>
              <a:t>First text layer (16pt)</a:t>
            </a:r>
          </a:p>
          <a:p>
            <a:pPr lvl="1"/>
            <a:r>
              <a:rPr lang="en-GB" noProof="0" dirty="0" smtClean="0"/>
              <a:t>Second text level for enumerations</a:t>
            </a:r>
          </a:p>
          <a:p>
            <a:pPr lvl="2"/>
            <a:r>
              <a:rPr lang="en-GB" noProof="0" dirty="0" smtClean="0"/>
              <a:t>Third text level with a lot of text (14pt)</a:t>
            </a:r>
          </a:p>
          <a:p>
            <a:pPr lvl="3"/>
            <a:r>
              <a:rPr lang="en-GB" noProof="0" dirty="0" smtClean="0"/>
              <a:t>Fourth text level for lists with a lot of text</a:t>
            </a:r>
          </a:p>
          <a:p>
            <a:pPr lvl="4"/>
            <a:r>
              <a:rPr lang="en-GB" noProof="0" dirty="0" smtClean="0"/>
              <a:t>Fifth level</a:t>
            </a:r>
          </a:p>
        </p:txBody>
      </p:sp>
      <p:sp>
        <p:nvSpPr>
          <p:cNvPr id="4" name="Textfeld 3"/>
          <p:cNvSpPr txBox="1"/>
          <p:nvPr userDrawn="1"/>
        </p:nvSpPr>
        <p:spPr>
          <a:xfrm>
            <a:off x="3575050" y="6319797"/>
            <a:ext cx="5187950" cy="36933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l" defTabSz="9142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noProof="0" dirty="0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Lifetime Extension of Axial Piston Pumps</a:t>
            </a:r>
            <a:r>
              <a:rPr lang="en-US" sz="800" baseline="0" noProof="0" dirty="0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800" noProof="0" dirty="0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by Means of Simulation and Measurements</a:t>
            </a:r>
          </a:p>
          <a:p>
            <a:pPr algn="l"/>
            <a:r>
              <a:rPr lang="en-GB" sz="800" noProof="0" dirty="0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Roman Ivantysyn,</a:t>
            </a:r>
            <a:r>
              <a:rPr lang="en-GB" sz="800" baseline="0" noProof="0" dirty="0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GB" sz="800" noProof="0" dirty="0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IMD, </a:t>
            </a:r>
            <a:r>
              <a:rPr lang="en-GB" sz="800" baseline="0" noProof="0" dirty="0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TU Dresden</a:t>
            </a:r>
            <a:endParaRPr lang="en-GB" sz="800" baseline="0" noProof="0" dirty="0" smtClean="0">
              <a:solidFill>
                <a:schemeClr val="bg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indent="0" algn="l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baseline="0" noProof="0" dirty="0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March 19 - 21, 14</a:t>
            </a:r>
            <a:r>
              <a:rPr lang="en-GB" sz="800" baseline="30000" noProof="0" dirty="0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</a:t>
            </a:r>
            <a:r>
              <a:rPr lang="en-GB" sz="800" baseline="0" noProof="0" dirty="0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IFK 2024 in Dresden </a:t>
            </a:r>
            <a:endParaRPr lang="en-GB" sz="800" noProof="0" dirty="0">
              <a:solidFill>
                <a:schemeClr val="bg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8" name="Gerade Verbindung 14"/>
          <p:cNvCxnSpPr/>
          <p:nvPr/>
        </p:nvCxnSpPr>
        <p:spPr>
          <a:xfrm>
            <a:off x="0" y="6123216"/>
            <a:ext cx="121920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/>
        </p:nvSpPr>
        <p:spPr>
          <a:xfrm>
            <a:off x="8966200" y="6306444"/>
            <a:ext cx="704850" cy="36933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r" defTabSz="9142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800" dirty="0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de-DE" sz="800" dirty="0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800" dirty="0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Slide </a:t>
            </a:r>
            <a:fld id="{38F97D41-8991-4148-BA02-56FEE4AAF2CC}" type="slidenum">
              <a:rPr lang="de-DE" sz="800" baseline="0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marL="0" marR="0" lvl="0" indent="0" algn="r" defTabSz="91426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lang="de-DE" sz="800" baseline="0" dirty="0" smtClean="0">
              <a:solidFill>
                <a:schemeClr val="bg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r" defTabSz="9142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800" dirty="0">
              <a:solidFill>
                <a:schemeClr val="bg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7629" y="6191505"/>
            <a:ext cx="1417841" cy="609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064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904" r:id="rId2"/>
    <p:sldLayoutId id="2147483905" r:id="rId3"/>
    <p:sldLayoutId id="2147483906" r:id="rId4"/>
    <p:sldLayoutId id="2147483907" r:id="rId5"/>
    <p:sldLayoutId id="2147483908" r:id="rId6"/>
    <p:sldLayoutId id="2147483909" r:id="rId7"/>
    <p:sldLayoutId id="2147483910" r:id="rId8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269" rtl="0" eaLnBrk="1" latinLnBrk="0" hangingPunct="1">
        <a:spcBef>
          <a:spcPct val="0"/>
        </a:spcBef>
        <a:buNone/>
        <a:defRPr sz="2400" b="1" kern="1200" baseline="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269" rtl="0" eaLnBrk="1" latinLnBrk="0" hangingPunct="1">
        <a:spcBef>
          <a:spcPts val="600"/>
        </a:spcBef>
        <a:buFont typeface="Arial" panose="020B0604020202020204" pitchFamily="34" charset="0"/>
        <a:buNone/>
        <a:defRPr sz="16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95942" indent="-323953" algn="l" defTabSz="914269" rtl="0" eaLnBrk="1" latinLnBrk="0" hangingPunct="1">
        <a:spcBef>
          <a:spcPts val="300"/>
        </a:spcBef>
        <a:buFont typeface="Open Sans" panose="020B0606030504020204" pitchFamily="34" charset="0"/>
        <a:buChar char="—"/>
        <a:defRPr sz="1600" kern="1200" baseline="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0" indent="0" algn="l" defTabSz="914269" rtl="0" eaLnBrk="1" latinLnBrk="0" hangingPunct="1">
        <a:spcBef>
          <a:spcPts val="600"/>
        </a:spcBef>
        <a:buFont typeface="Arial" panose="020B0604020202020204" pitchFamily="34" charset="0"/>
        <a:buNone/>
        <a:defRPr sz="14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395942" indent="-215969" algn="l" defTabSz="914269" rtl="0" eaLnBrk="1" latinLnBrk="0" hangingPunct="1">
        <a:spcBef>
          <a:spcPts val="300"/>
        </a:spcBef>
        <a:buFont typeface="Symbol" panose="05050102010706020507" pitchFamily="18" charset="2"/>
        <a:buChar char="-"/>
        <a:defRPr sz="14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575916" indent="-179362" algn="l" defTabSz="914269" rtl="0" eaLnBrk="1" latinLnBrk="0" hangingPunct="1">
        <a:spcBef>
          <a:spcPts val="300"/>
        </a:spcBef>
        <a:buFont typeface="Symbol" panose="05050102010706020507" pitchFamily="18" charset="2"/>
        <a:buChar char="-"/>
        <a:defRPr sz="1400" kern="1200" baseline="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58723" indent="0" algn="l" defTabSz="914269" rtl="0" eaLnBrk="1" latinLnBrk="0" hangingPunct="1">
        <a:spcBef>
          <a:spcPts val="0"/>
        </a:spcBef>
        <a:buFont typeface="Arial" panose="020B0604020202020204" pitchFamily="34" charset="0"/>
        <a:buNone/>
        <a:defRPr sz="3200" b="1" kern="1200">
          <a:solidFill>
            <a:schemeClr val="bg1"/>
          </a:solidFill>
          <a:latin typeface="+mn-lt"/>
          <a:ea typeface="+mn-ea"/>
          <a:cs typeface="+mn-cs"/>
        </a:defRPr>
      </a:lvl6pPr>
      <a:lvl7pPr marL="358723" indent="0" algn="l" defTabSz="914269" rtl="0" eaLnBrk="1" latinLnBrk="0" hangingPunct="1">
        <a:spcBef>
          <a:spcPts val="0"/>
        </a:spcBef>
        <a:buFont typeface="Arial" panose="020B0604020202020204" pitchFamily="34" charset="0"/>
        <a:buNone/>
        <a:defRPr sz="3200" kern="1200">
          <a:solidFill>
            <a:schemeClr val="bg1"/>
          </a:solidFill>
          <a:latin typeface="+mn-lt"/>
          <a:ea typeface="+mn-ea"/>
          <a:cs typeface="+mn-cs"/>
        </a:defRPr>
      </a:lvl7pPr>
      <a:lvl8pPr marL="3428502" indent="-228566" algn="l" defTabSz="91426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35" indent="-228566" algn="l" defTabSz="91426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9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2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4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0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3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36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0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992">
          <p15:clr>
            <a:srgbClr val="F26B43"/>
          </p15:clr>
        </p15:guide>
        <p15:guide id="2" pos="1120">
          <p15:clr>
            <a:srgbClr val="F26B43"/>
          </p15:clr>
        </p15:guide>
        <p15:guide id="3" pos="1676">
          <p15:clr>
            <a:srgbClr val="F26B43"/>
          </p15:clr>
        </p15:guide>
        <p15:guide id="4" pos="1556">
          <p15:clr>
            <a:srgbClr val="F26B43"/>
          </p15:clr>
        </p15:guide>
        <p15:guide id="5" pos="2252">
          <p15:clr>
            <a:srgbClr val="F26B43"/>
          </p15:clr>
        </p15:guide>
        <p15:guide id="6" pos="2128">
          <p15:clr>
            <a:srgbClr val="F26B43"/>
          </p15:clr>
        </p15:guide>
        <p15:guide id="7" pos="3824">
          <p15:clr>
            <a:srgbClr val="F26B43"/>
          </p15:clr>
        </p15:guide>
        <p15:guide id="8" pos="3948">
          <p15:clr>
            <a:srgbClr val="F26B43"/>
          </p15:clr>
        </p15:guide>
        <p15:guide id="9" pos="4384">
          <p15:clr>
            <a:srgbClr val="F26B43"/>
          </p15:clr>
        </p15:guide>
        <p15:guide id="10" pos="4508">
          <p15:clr>
            <a:srgbClr val="F26B43"/>
          </p15:clr>
        </p15:guide>
        <p15:guide id="11" pos="6780">
          <p15:clr>
            <a:srgbClr val="F26B43"/>
          </p15:clr>
        </p15:guide>
        <p15:guide id="12" pos="6656">
          <p15:clr>
            <a:srgbClr val="F26B43"/>
          </p15:clr>
        </p15:guide>
        <p15:guide id="13" pos="4960">
          <p15:clr>
            <a:srgbClr val="F26B43"/>
          </p15:clr>
        </p15:guide>
        <p15:guide id="14" pos="5084">
          <p15:clr>
            <a:srgbClr val="F26B43"/>
          </p15:clr>
        </p15:guide>
        <p15:guide id="15" orient="horz" pos="538">
          <p15:clr>
            <a:srgbClr val="F26B43"/>
          </p15:clr>
        </p15:guide>
        <p15:guide id="16" pos="551">
          <p15:clr>
            <a:srgbClr val="F26B43"/>
          </p15:clr>
        </p15:guide>
        <p15:guide id="17" pos="6092">
          <p15:clr>
            <a:srgbClr val="F26B43"/>
          </p15:clr>
        </p15:guide>
        <p15:guide id="18" pos="6216">
          <p15:clr>
            <a:srgbClr val="F26B43"/>
          </p15:clr>
        </p15:guide>
        <p15:guide id="19" pos="2692">
          <p15:clr>
            <a:srgbClr val="F26B43"/>
          </p15:clr>
        </p15:guide>
        <p15:guide id="20" pos="2808">
          <p15:clr>
            <a:srgbClr val="F26B43"/>
          </p15:clr>
        </p15:guide>
        <p15:guide id="21" pos="3260">
          <p15:clr>
            <a:srgbClr val="F26B43"/>
          </p15:clr>
        </p15:guide>
        <p15:guide id="22" pos="3380">
          <p15:clr>
            <a:srgbClr val="F26B43"/>
          </p15:clr>
        </p15:guide>
        <p15:guide id="23" pos="5520">
          <p15:clr>
            <a:srgbClr val="F26B43"/>
          </p15:clr>
        </p15:guide>
        <p15:guide id="24" orient="horz" pos="933">
          <p15:clr>
            <a:srgbClr val="F26B43"/>
          </p15:clr>
        </p15:guide>
        <p15:guide id="25" orient="horz" pos="759">
          <p15:clr>
            <a:srgbClr val="F26B43"/>
          </p15:clr>
        </p15:guide>
        <p15:guide id="26" orient="horz" pos="218">
          <p15:clr>
            <a:srgbClr val="F26B43"/>
          </p15:clr>
        </p15:guide>
        <p15:guide id="27" orient="horz" pos="3680">
          <p15:clr>
            <a:srgbClr val="F26B43"/>
          </p15:clr>
        </p15:guide>
        <p15:guide id="28" orient="horz" pos="3861">
          <p15:clr>
            <a:srgbClr val="F26B43"/>
          </p15:clr>
        </p15:guide>
        <p15:guide id="29" orient="horz" pos="2130">
          <p15:clr>
            <a:srgbClr val="F26B43"/>
          </p15:clr>
        </p15:guide>
        <p15:guide id="30" pos="5648">
          <p15:clr>
            <a:srgbClr val="F26B43"/>
          </p15:clr>
        </p15:guide>
        <p15:guide id="31" orient="horz" pos="649">
          <p15:clr>
            <a:srgbClr val="F26B43"/>
          </p15:clr>
        </p15:guide>
        <p15:guide id="32" pos="7216">
          <p15:clr>
            <a:srgbClr val="F26B43"/>
          </p15:clr>
        </p15:guide>
        <p15:guide id="33" orient="horz" pos="3988">
          <p15:clr>
            <a:srgbClr val="F26B43"/>
          </p15:clr>
        </p15:guide>
        <p15:guide id="34" orient="horz" pos="4196">
          <p15:clr>
            <a:srgbClr val="F26B43"/>
          </p15:clr>
        </p15:guide>
        <p15:guide id="35" pos="318">
          <p15:clr>
            <a:srgbClr val="F26B43"/>
          </p15:clr>
        </p15:guide>
        <p15:guide id="36" orient="horz" pos="411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Subtitle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First Name Surname</a:t>
            </a:r>
          </a:p>
          <a:p>
            <a:r>
              <a:rPr lang="en-GB" dirty="0" smtClean="0"/>
              <a:t>Company, Country</a:t>
            </a:r>
            <a:endParaRPr lang="en-GB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Your contribution title</a:t>
            </a:r>
            <a:br>
              <a:rPr lang="en-GB" dirty="0"/>
            </a:br>
            <a:endParaRPr lang="en-GB" sz="2400" b="0" dirty="0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868022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Heading (24 </a:t>
            </a:r>
            <a:r>
              <a:rPr lang="en-GB" dirty="0" err="1"/>
              <a:t>pt</a:t>
            </a:r>
            <a:r>
              <a:rPr lang="en-GB" dirty="0"/>
              <a:t>)</a:t>
            </a:r>
            <a:br>
              <a:rPr lang="en-GB" dirty="0"/>
            </a:br>
            <a:r>
              <a:rPr lang="en-GB" sz="2000" b="0" dirty="0" smtClean="0"/>
              <a:t>Heading 2 (20 </a:t>
            </a:r>
            <a:r>
              <a:rPr lang="en-GB" sz="2000" b="0" dirty="0" err="1" smtClean="0"/>
              <a:t>pt</a:t>
            </a:r>
            <a:r>
              <a:rPr lang="en-GB" sz="2000" b="0" dirty="0" smtClean="0"/>
              <a:t>)</a:t>
            </a:r>
            <a:endParaRPr lang="en-GB" b="0" dirty="0"/>
          </a:p>
        </p:txBody>
      </p:sp>
      <p:sp>
        <p:nvSpPr>
          <p:cNvPr id="2" name="Inhaltsplatzhalter 1"/>
          <p:cNvSpPr>
            <a:spLocks noGrp="1"/>
          </p:cNvSpPr>
          <p:nvPr>
            <p:ph sz="quarter" idx="10"/>
          </p:nvPr>
        </p:nvSpPr>
        <p:spPr>
          <a:xfrm>
            <a:off x="874712" y="1261267"/>
            <a:ext cx="10580688" cy="4505325"/>
          </a:xfrm>
        </p:spPr>
        <p:txBody>
          <a:bodyPr/>
          <a:lstStyle/>
          <a:p>
            <a:pPr marL="71989" lvl="1" indent="0">
              <a:buNone/>
            </a:pPr>
            <a:r>
              <a:rPr lang="en-GB" b="1" dirty="0" smtClean="0"/>
              <a:t>Content (16 </a:t>
            </a:r>
            <a:r>
              <a:rPr lang="en-GB" b="1" dirty="0" err="1" smtClean="0"/>
              <a:t>pt</a:t>
            </a:r>
            <a:r>
              <a:rPr lang="en-GB" b="1" dirty="0" smtClean="0"/>
              <a:t>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 smtClean="0"/>
              <a:t>Example 1 (16 </a:t>
            </a:r>
            <a:r>
              <a:rPr lang="en-GB" dirty="0" err="1" smtClean="0"/>
              <a:t>pt</a:t>
            </a:r>
            <a:r>
              <a:rPr lang="en-GB" dirty="0" smtClean="0"/>
              <a:t>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 smtClean="0"/>
              <a:t>Example 2</a:t>
            </a:r>
          </a:p>
        </p:txBody>
      </p:sp>
      <p:cxnSp>
        <p:nvCxnSpPr>
          <p:cNvPr id="8" name="Gerade Verbindung mit Pfeil 7"/>
          <p:cNvCxnSpPr/>
          <p:nvPr/>
        </p:nvCxnSpPr>
        <p:spPr>
          <a:xfrm flipH="1">
            <a:off x="5717059" y="5695846"/>
            <a:ext cx="1375720" cy="647289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/>
        </p:nvSpPr>
        <p:spPr>
          <a:xfrm>
            <a:off x="4998025" y="5193699"/>
            <a:ext cx="5734786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/>
              <a:t>please go to “View” </a:t>
            </a:r>
            <a:r>
              <a:rPr lang="en-GB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GB" i="1" dirty="0" smtClean="0"/>
              <a:t>“Slide Master” </a:t>
            </a:r>
          </a:p>
          <a:p>
            <a:r>
              <a:rPr lang="en-GB" i="1" dirty="0" smtClean="0"/>
              <a:t>to change your details here and to set your own logo </a:t>
            </a:r>
            <a:endParaRPr lang="en-GB" i="1" dirty="0"/>
          </a:p>
        </p:txBody>
      </p:sp>
      <p:cxnSp>
        <p:nvCxnSpPr>
          <p:cNvPr id="11" name="Gerade Verbindung mit Pfeil 10"/>
          <p:cNvCxnSpPr/>
          <p:nvPr/>
        </p:nvCxnSpPr>
        <p:spPr>
          <a:xfrm>
            <a:off x="9835978" y="5733535"/>
            <a:ext cx="1258127" cy="505119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96809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326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Roman Ivantysyn </a:t>
            </a:r>
          </a:p>
          <a:p>
            <a:r>
              <a:rPr lang="en-GB" dirty="0"/>
              <a:t>IMD, TU Dresden, Germany</a:t>
            </a:r>
          </a:p>
          <a:p>
            <a:endParaRPr lang="en-US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dirty="0"/>
              <a:t>Lifetime Extension of Axial Piston Pumps by Means of Simulation and Measurements</a:t>
            </a:r>
            <a:br>
              <a:rPr lang="en-US" altLang="de-DE" dirty="0"/>
            </a:br>
            <a:endParaRPr lang="en-US" dirty="0"/>
          </a:p>
        </p:txBody>
      </p:sp>
      <p:grpSp>
        <p:nvGrpSpPr>
          <p:cNvPr id="8" name="Gruppieren 7"/>
          <p:cNvGrpSpPr/>
          <p:nvPr/>
        </p:nvGrpSpPr>
        <p:grpSpPr>
          <a:xfrm>
            <a:off x="7928081" y="2283449"/>
            <a:ext cx="3261918" cy="2381878"/>
            <a:chOff x="15873618" y="15665917"/>
            <a:chExt cx="16285530" cy="9690858"/>
          </a:xfrm>
        </p:grpSpPr>
        <p:pic>
          <p:nvPicPr>
            <p:cNvPr id="9" name="Picture 1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01" b="12820"/>
            <a:stretch>
              <a:fillRect/>
            </a:stretch>
          </p:blipFill>
          <p:spPr bwMode="auto">
            <a:xfrm>
              <a:off x="15873618" y="15665917"/>
              <a:ext cx="15630524" cy="96805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44"/>
            <p:cNvSpPr>
              <a:spLocks noChangeArrowheads="1"/>
            </p:cNvSpPr>
            <p:nvPr/>
          </p:nvSpPr>
          <p:spPr bwMode="auto">
            <a:xfrm>
              <a:off x="27146524" y="21095594"/>
              <a:ext cx="3619043" cy="1753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de-DE" sz="1100" dirty="0" smtClean="0">
                  <a:solidFill>
                    <a:srgbClr val="233061"/>
                  </a:solidFill>
                  <a:latin typeface="+mn-lt"/>
                </a:rPr>
                <a:t>Cylinder</a:t>
              </a:r>
              <a:br>
                <a:rPr lang="en-US" altLang="de-DE" sz="1100" dirty="0" smtClean="0">
                  <a:solidFill>
                    <a:srgbClr val="233061"/>
                  </a:solidFill>
                  <a:latin typeface="+mn-lt"/>
                </a:rPr>
              </a:br>
              <a:r>
                <a:rPr lang="en-US" altLang="de-DE" sz="1100" dirty="0" smtClean="0">
                  <a:solidFill>
                    <a:srgbClr val="233061"/>
                  </a:solidFill>
                  <a:latin typeface="+mn-lt"/>
                </a:rPr>
                <a:t>Block</a:t>
              </a:r>
              <a:endParaRPr lang="de-DE" altLang="de-DE" sz="1100" dirty="0">
                <a:solidFill>
                  <a:srgbClr val="233061"/>
                </a:solidFill>
                <a:latin typeface="+mn-lt"/>
              </a:endParaRPr>
            </a:p>
          </p:txBody>
        </p:sp>
        <p:sp>
          <p:nvSpPr>
            <p:cNvPr id="11" name="Rectangle 45"/>
            <p:cNvSpPr>
              <a:spLocks noChangeArrowheads="1"/>
            </p:cNvSpPr>
            <p:nvPr/>
          </p:nvSpPr>
          <p:spPr bwMode="auto">
            <a:xfrm>
              <a:off x="27886046" y="22628525"/>
              <a:ext cx="4051220" cy="1064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de-DE" sz="1100" dirty="0">
                  <a:solidFill>
                    <a:srgbClr val="233061"/>
                  </a:solidFill>
                  <a:latin typeface="+mn-lt"/>
                </a:rPr>
                <a:t>Fluid Film</a:t>
              </a:r>
              <a:endParaRPr lang="de-DE" altLang="de-DE" sz="1100" dirty="0">
                <a:solidFill>
                  <a:srgbClr val="233061"/>
                </a:solidFill>
                <a:latin typeface="+mn-lt"/>
              </a:endParaRPr>
            </a:p>
          </p:txBody>
        </p:sp>
        <p:sp>
          <p:nvSpPr>
            <p:cNvPr id="12" name="Rectangle 46"/>
            <p:cNvSpPr>
              <a:spLocks noChangeArrowheads="1"/>
            </p:cNvSpPr>
            <p:nvPr/>
          </p:nvSpPr>
          <p:spPr bwMode="auto">
            <a:xfrm>
              <a:off x="28012549" y="23465981"/>
              <a:ext cx="2738694" cy="1753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de-DE" sz="1100" dirty="0" smtClean="0">
                  <a:solidFill>
                    <a:srgbClr val="233061"/>
                  </a:solidFill>
                  <a:latin typeface="+mn-lt"/>
                </a:rPr>
                <a:t>Valve</a:t>
              </a:r>
              <a:br>
                <a:rPr lang="en-US" altLang="de-DE" sz="1100" dirty="0" smtClean="0">
                  <a:solidFill>
                    <a:srgbClr val="233061"/>
                  </a:solidFill>
                  <a:latin typeface="+mn-lt"/>
                </a:rPr>
              </a:br>
              <a:r>
                <a:rPr lang="en-US" altLang="de-DE" sz="1100" dirty="0" smtClean="0">
                  <a:solidFill>
                    <a:srgbClr val="233061"/>
                  </a:solidFill>
                  <a:latin typeface="+mn-lt"/>
                </a:rPr>
                <a:t> </a:t>
              </a:r>
              <a:r>
                <a:rPr lang="en-US" altLang="de-DE" sz="1100" dirty="0">
                  <a:solidFill>
                    <a:srgbClr val="233061"/>
                  </a:solidFill>
                  <a:latin typeface="+mn-lt"/>
                </a:rPr>
                <a:t>Plate</a:t>
              </a:r>
              <a:endParaRPr lang="de-DE" altLang="de-DE" sz="1100" dirty="0">
                <a:solidFill>
                  <a:srgbClr val="233061"/>
                </a:solidFill>
                <a:latin typeface="+mn-lt"/>
              </a:endParaRPr>
            </a:p>
          </p:txBody>
        </p:sp>
        <p:sp>
          <p:nvSpPr>
            <p:cNvPr id="13" name="Rectangle 47"/>
            <p:cNvSpPr>
              <a:spLocks noChangeArrowheads="1"/>
            </p:cNvSpPr>
            <p:nvPr/>
          </p:nvSpPr>
          <p:spPr bwMode="auto">
            <a:xfrm>
              <a:off x="19591206" y="24292394"/>
              <a:ext cx="4827523" cy="1064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de-DE" sz="1100" dirty="0">
                  <a:solidFill>
                    <a:srgbClr val="233061"/>
                  </a:solidFill>
                  <a:latin typeface="+mn-lt"/>
                </a:rPr>
                <a:t>Swash Plate</a:t>
              </a:r>
              <a:endParaRPr lang="de-DE" altLang="de-DE" sz="1100" dirty="0">
                <a:solidFill>
                  <a:srgbClr val="233061"/>
                </a:solidFill>
                <a:latin typeface="+mn-lt"/>
              </a:endParaRPr>
            </a:p>
          </p:txBody>
        </p:sp>
        <p:sp>
          <p:nvSpPr>
            <p:cNvPr id="14" name="Rectangle 48"/>
            <p:cNvSpPr>
              <a:spLocks noChangeArrowheads="1"/>
            </p:cNvSpPr>
            <p:nvPr/>
          </p:nvSpPr>
          <p:spPr bwMode="auto">
            <a:xfrm>
              <a:off x="20515680" y="23524979"/>
              <a:ext cx="4051220" cy="1064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de-DE" sz="1100" dirty="0">
                  <a:solidFill>
                    <a:srgbClr val="233061"/>
                  </a:solidFill>
                  <a:latin typeface="+mn-lt"/>
                </a:rPr>
                <a:t>Fluid Film</a:t>
              </a:r>
              <a:endParaRPr lang="de-DE" altLang="de-DE" sz="1100" dirty="0">
                <a:solidFill>
                  <a:srgbClr val="233061"/>
                </a:solidFill>
                <a:latin typeface="+mn-lt"/>
              </a:endParaRPr>
            </a:p>
          </p:txBody>
        </p:sp>
        <p:sp>
          <p:nvSpPr>
            <p:cNvPr id="15" name="Rectangle 49"/>
            <p:cNvSpPr>
              <a:spLocks noChangeArrowheads="1"/>
            </p:cNvSpPr>
            <p:nvPr/>
          </p:nvSpPr>
          <p:spPr bwMode="auto">
            <a:xfrm>
              <a:off x="21322378" y="20790284"/>
              <a:ext cx="3202878" cy="1064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de-DE" sz="1100" dirty="0">
                  <a:solidFill>
                    <a:srgbClr val="233061"/>
                  </a:solidFill>
                  <a:latin typeface="+mn-lt"/>
                </a:rPr>
                <a:t>Slipper</a:t>
              </a:r>
              <a:endParaRPr lang="de-DE" altLang="de-DE" sz="1100" dirty="0">
                <a:solidFill>
                  <a:srgbClr val="233061"/>
                </a:solidFill>
                <a:latin typeface="+mn-lt"/>
              </a:endParaRPr>
            </a:p>
          </p:txBody>
        </p:sp>
        <p:sp>
          <p:nvSpPr>
            <p:cNvPr id="16" name="Rectangle 85"/>
            <p:cNvSpPr>
              <a:spLocks noChangeArrowheads="1"/>
            </p:cNvSpPr>
            <p:nvPr/>
          </p:nvSpPr>
          <p:spPr bwMode="auto">
            <a:xfrm>
              <a:off x="16113329" y="20179073"/>
              <a:ext cx="7575548" cy="1753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de-DE" sz="1100" u="sng" dirty="0">
                  <a:solidFill>
                    <a:srgbClr val="233061"/>
                  </a:solidFill>
                  <a:latin typeface="+mn-lt"/>
                </a:rPr>
                <a:t>Slipper  / Swash Plate</a:t>
              </a:r>
              <a:endParaRPr lang="de-DE" altLang="de-DE" sz="1100" u="sng" dirty="0">
                <a:solidFill>
                  <a:srgbClr val="233061"/>
                </a:solidFill>
                <a:latin typeface="+mn-lt"/>
              </a:endParaRPr>
            </a:p>
          </p:txBody>
        </p:sp>
        <p:sp>
          <p:nvSpPr>
            <p:cNvPr id="17" name="Rectangle 86"/>
            <p:cNvSpPr>
              <a:spLocks noChangeArrowheads="1"/>
            </p:cNvSpPr>
            <p:nvPr/>
          </p:nvSpPr>
          <p:spPr bwMode="auto">
            <a:xfrm>
              <a:off x="20964497" y="20160195"/>
              <a:ext cx="11194651" cy="1064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r"/>
              <a:r>
                <a:rPr lang="en-US" altLang="de-DE" sz="1100" u="sng" dirty="0">
                  <a:solidFill>
                    <a:srgbClr val="233061"/>
                  </a:solidFill>
                  <a:latin typeface="+mn-lt"/>
                </a:rPr>
                <a:t>Cylinder Block / </a:t>
              </a:r>
              <a:r>
                <a:rPr lang="en-US" altLang="de-DE" sz="1100" u="sng" dirty="0" smtClean="0">
                  <a:solidFill>
                    <a:srgbClr val="233061"/>
                  </a:solidFill>
                  <a:latin typeface="+mn-lt"/>
                </a:rPr>
                <a:t>Valve </a:t>
              </a:r>
              <a:r>
                <a:rPr lang="en-US" altLang="de-DE" sz="1100" u="sng" dirty="0">
                  <a:solidFill>
                    <a:srgbClr val="233061"/>
                  </a:solidFill>
                  <a:latin typeface="+mn-lt"/>
                </a:rPr>
                <a:t>Plate</a:t>
              </a:r>
              <a:endParaRPr lang="de-DE" altLang="de-DE" sz="1100" u="sng" dirty="0">
                <a:solidFill>
                  <a:srgbClr val="233061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305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b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Research Topic</a:t>
            </a:r>
            <a:endParaRPr lang="en-GB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71989" lvl="1" indent="0">
              <a:buNone/>
            </a:pPr>
            <a:r>
              <a:rPr lang="en-GB" b="1" dirty="0"/>
              <a:t>Research Topic</a:t>
            </a:r>
          </a:p>
          <a:p>
            <a:pPr marL="457200" indent="-457200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en-US" altLang="de-DE" dirty="0">
                <a:ea typeface="Open Sans" panose="020B0606030504020204" pitchFamily="34" charset="0"/>
              </a:rPr>
              <a:t>Investigation of lifetime critical effects in swash plate type axial piston pumps</a:t>
            </a:r>
          </a:p>
          <a:p>
            <a:pPr marL="457200" indent="-457200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en-US" altLang="de-DE" dirty="0">
                <a:ea typeface="Open Sans" panose="020B0606030504020204" pitchFamily="34" charset="0"/>
              </a:rPr>
              <a:t>Simulation of the physical effects in the lubricating gaps</a:t>
            </a:r>
          </a:p>
          <a:p>
            <a:pPr marL="457200" indent="-457200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en-US" altLang="de-DE" dirty="0">
                <a:ea typeface="Open Sans" panose="020B0606030504020204" pitchFamily="34" charset="0"/>
              </a:rPr>
              <a:t>Measurement of temperature distribution, gap height and local pressures 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GB" dirty="0"/>
          </a:p>
          <a:p>
            <a:pPr marL="71989" lvl="1" indent="0">
              <a:buNone/>
            </a:pPr>
            <a:r>
              <a:rPr lang="en-GB" b="1" dirty="0"/>
              <a:t>Objective</a:t>
            </a:r>
          </a:p>
          <a:p>
            <a:pPr marL="457200" indent="-457200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en-US" altLang="de-DE" dirty="0">
                <a:ea typeface="Open Sans" panose="020B0606030504020204" pitchFamily="34" charset="0"/>
              </a:rPr>
              <a:t>Locate relevant points for gap, pressure and temperature sensors to be placed in an experimental set up called “transparent pump”</a:t>
            </a:r>
          </a:p>
          <a:p>
            <a:endParaRPr lang="en-US" dirty="0"/>
          </a:p>
        </p:txBody>
      </p:sp>
      <p:sp>
        <p:nvSpPr>
          <p:cNvPr id="12" name="Inhaltsplatzhalter 1"/>
          <p:cNvSpPr txBox="1">
            <a:spLocks/>
          </p:cNvSpPr>
          <p:nvPr/>
        </p:nvSpPr>
        <p:spPr>
          <a:xfrm>
            <a:off x="874713" y="1484314"/>
            <a:ext cx="5195887" cy="4344985"/>
          </a:xfrm>
          <a:prstGeom prst="rect">
            <a:avLst/>
          </a:prstGeom>
        </p:spPr>
        <p:txBody>
          <a:bodyPr/>
          <a:lstStyle>
            <a:lvl1pPr marL="0" indent="0" algn="l" defTabSz="914269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1pPr>
            <a:lvl2pPr marL="395942" indent="-323953" algn="l" defTabSz="914269" rtl="0" eaLnBrk="1" latinLnBrk="0" hangingPunct="1">
              <a:spcBef>
                <a:spcPts val="300"/>
              </a:spcBef>
              <a:buFont typeface="Open Sans" panose="020B0606030504020204" pitchFamily="34" charset="0"/>
              <a:buChar char="—"/>
              <a:defRPr sz="1600" kern="1200" baseline="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2pPr>
            <a:lvl3pPr marL="0" indent="0" algn="l" defTabSz="914269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3pPr>
            <a:lvl4pPr marL="395942" indent="-215969" algn="l" defTabSz="914269" rtl="0" eaLnBrk="1" latinLnBrk="0" hangingPunct="1">
              <a:spcBef>
                <a:spcPts val="300"/>
              </a:spcBef>
              <a:buFont typeface="Symbol" panose="05050102010706020507" pitchFamily="18" charset="2"/>
              <a:buChar char="-"/>
              <a:defRPr sz="1400" kern="120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4pPr>
            <a:lvl5pPr marL="575916" indent="-179362" algn="l" defTabSz="914269" rtl="0" eaLnBrk="1" latinLnBrk="0" hangingPunct="1">
              <a:spcBef>
                <a:spcPts val="300"/>
              </a:spcBef>
              <a:buFont typeface="Symbol" panose="05050102010706020507" pitchFamily="18" charset="2"/>
              <a:buChar char="-"/>
              <a:defRPr sz="1400" kern="1200" baseline="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5pPr>
            <a:lvl6pPr marL="358723" indent="0" algn="l" defTabSz="914269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358723" indent="0" algn="l" defTabSz="914269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3428502" indent="-228566" algn="l" defTabSz="91426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635" indent="-228566" algn="l" defTabSz="91426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1989" lvl="1" indent="0">
              <a:buFont typeface="Open Sans" panose="020B0606030504020204" pitchFamily="34" charset="0"/>
              <a:buNone/>
            </a:pPr>
            <a:endParaRPr lang="en-US" altLang="de-DE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uppieren 4"/>
          <p:cNvGrpSpPr/>
          <p:nvPr/>
        </p:nvGrpSpPr>
        <p:grpSpPr>
          <a:xfrm>
            <a:off x="7005030" y="1180747"/>
            <a:ext cx="4430130" cy="1406559"/>
            <a:chOff x="1458913" y="10355015"/>
            <a:chExt cx="8701087" cy="2716460"/>
          </a:xfrm>
        </p:grpSpPr>
        <p:pic>
          <p:nvPicPr>
            <p:cNvPr id="6" name="Picture 5" descr="Effects.jp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57" t="8761" r="18004" b="64738"/>
            <a:stretch/>
          </p:blipFill>
          <p:spPr bwMode="auto">
            <a:xfrm>
              <a:off x="1594178" y="10478335"/>
              <a:ext cx="8393551" cy="2477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4"/>
            <p:cNvSpPr txBox="1">
              <a:spLocks noChangeArrowheads="1"/>
            </p:cNvSpPr>
            <p:nvPr/>
          </p:nvSpPr>
          <p:spPr bwMode="auto">
            <a:xfrm>
              <a:off x="1458913" y="10355015"/>
              <a:ext cx="2723174" cy="6538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4176713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4176713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4176713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4176713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4176713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176713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176713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176713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176713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de-DE" sz="1600" i="1" dirty="0" smtClean="0">
                  <a:solidFill>
                    <a:srgbClr val="233061"/>
                  </a:solidFill>
                  <a:latin typeface="+mn-lt"/>
                </a:rPr>
                <a:t>Gap heights</a:t>
              </a:r>
              <a:endParaRPr lang="en-US" altLang="de-DE" sz="1600" i="1" dirty="0">
                <a:solidFill>
                  <a:srgbClr val="233061"/>
                </a:solidFill>
                <a:latin typeface="+mn-lt"/>
              </a:endParaRPr>
            </a:p>
          </p:txBody>
        </p:sp>
        <p:sp>
          <p:nvSpPr>
            <p:cNvPr id="8" name="Rectangle 14"/>
            <p:cNvSpPr>
              <a:spLocks noChangeArrowheads="1"/>
            </p:cNvSpPr>
            <p:nvPr/>
          </p:nvSpPr>
          <p:spPr bwMode="auto">
            <a:xfrm>
              <a:off x="1458913" y="10387013"/>
              <a:ext cx="8701087" cy="26844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defTabSz="4176713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4176713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4176713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4176713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4176713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176713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176713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176713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176713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de-DE" sz="1600"/>
            </a:p>
          </p:txBody>
        </p:sp>
      </p:grpSp>
      <p:grpSp>
        <p:nvGrpSpPr>
          <p:cNvPr id="10" name="Gruppieren 9"/>
          <p:cNvGrpSpPr/>
          <p:nvPr/>
        </p:nvGrpSpPr>
        <p:grpSpPr>
          <a:xfrm>
            <a:off x="6996355" y="2737729"/>
            <a:ext cx="4440014" cy="1435292"/>
            <a:chOff x="9431336" y="19058886"/>
            <a:chExt cx="8701088" cy="2764186"/>
          </a:xfrm>
        </p:grpSpPr>
        <p:pic>
          <p:nvPicPr>
            <p:cNvPr id="11" name="Picture 23" descr="Effects.jpg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855" t="38768" r="16636" b="35435"/>
            <a:stretch/>
          </p:blipFill>
          <p:spPr bwMode="auto">
            <a:xfrm>
              <a:off x="9701519" y="19265093"/>
              <a:ext cx="8405980" cy="2409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 Box 4"/>
            <p:cNvSpPr txBox="1">
              <a:spLocks noChangeArrowheads="1"/>
            </p:cNvSpPr>
            <p:nvPr/>
          </p:nvSpPr>
          <p:spPr bwMode="auto">
            <a:xfrm>
              <a:off x="9431336" y="19058886"/>
              <a:ext cx="5031979" cy="42921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4176713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4176713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4176713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4176713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4176713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176713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176713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176713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176713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de-DE" sz="1600" i="1" dirty="0">
                  <a:solidFill>
                    <a:srgbClr val="233061"/>
                  </a:solidFill>
                  <a:latin typeface="+mn-lt"/>
                </a:rPr>
                <a:t>Pressure distribution</a:t>
              </a:r>
            </a:p>
          </p:txBody>
        </p:sp>
        <p:sp>
          <p:nvSpPr>
            <p:cNvPr id="15" name="Rectangle 35"/>
            <p:cNvSpPr>
              <a:spLocks noChangeArrowheads="1"/>
            </p:cNvSpPr>
            <p:nvPr/>
          </p:nvSpPr>
          <p:spPr bwMode="auto">
            <a:xfrm>
              <a:off x="9431337" y="19138610"/>
              <a:ext cx="8701087" cy="26844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defTabSz="4176713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4176713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4176713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4176713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4176713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176713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176713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176713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176713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de-DE" sz="1600"/>
            </a:p>
          </p:txBody>
        </p:sp>
      </p:grpSp>
      <p:grpSp>
        <p:nvGrpSpPr>
          <p:cNvPr id="16" name="Gruppieren 15"/>
          <p:cNvGrpSpPr/>
          <p:nvPr/>
        </p:nvGrpSpPr>
        <p:grpSpPr>
          <a:xfrm>
            <a:off x="7002008" y="4326335"/>
            <a:ext cx="4440065" cy="1401713"/>
            <a:chOff x="18572162" y="19105272"/>
            <a:chExt cx="8702675" cy="2686050"/>
          </a:xfrm>
        </p:grpSpPr>
        <p:pic>
          <p:nvPicPr>
            <p:cNvPr id="17" name="Picture 25" descr="Effects.jpg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46" t="68324" r="17794" b="5683"/>
            <a:stretch/>
          </p:blipFill>
          <p:spPr bwMode="auto">
            <a:xfrm>
              <a:off x="18728629" y="19238348"/>
              <a:ext cx="8401194" cy="24275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Text Box 4"/>
            <p:cNvSpPr txBox="1">
              <a:spLocks noChangeArrowheads="1"/>
            </p:cNvSpPr>
            <p:nvPr/>
          </p:nvSpPr>
          <p:spPr bwMode="auto">
            <a:xfrm>
              <a:off x="18713073" y="19179051"/>
              <a:ext cx="4498815" cy="47182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4176713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4176713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4176713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4176713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4176713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176713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176713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176713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176713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de-DE" sz="1600" i="1" dirty="0">
                  <a:solidFill>
                    <a:srgbClr val="233061"/>
                  </a:solidFill>
                  <a:latin typeface="+mn-lt"/>
                </a:rPr>
                <a:t>Temperature distribution</a:t>
              </a:r>
            </a:p>
          </p:txBody>
        </p:sp>
        <p:sp>
          <p:nvSpPr>
            <p:cNvPr id="19" name="Rectangle 36"/>
            <p:cNvSpPr>
              <a:spLocks noChangeArrowheads="1"/>
            </p:cNvSpPr>
            <p:nvPr/>
          </p:nvSpPr>
          <p:spPr bwMode="auto">
            <a:xfrm>
              <a:off x="18572162" y="19105272"/>
              <a:ext cx="8702675" cy="26860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defTabSz="4176713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4176713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4176713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4176713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4176713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176713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176713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176713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176713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de-DE" sz="160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143042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2|1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2|17"/>
</p:tagLst>
</file>

<file path=ppt/theme/theme1.xml><?xml version="1.0" encoding="utf-8"?>
<a:theme xmlns:a="http://schemas.openxmlformats.org/drawingml/2006/main" name="IFK_2024">
  <a:themeElements>
    <a:clrScheme name="Benutzerdefiniert 1">
      <a:dk1>
        <a:srgbClr val="00305E"/>
      </a:dk1>
      <a:lt1>
        <a:srgbClr val="FFFFFF"/>
      </a:lt1>
      <a:dk2>
        <a:srgbClr val="00305E"/>
      </a:dk2>
      <a:lt2>
        <a:srgbClr val="727879"/>
      </a:lt2>
      <a:accent1>
        <a:srgbClr val="009EE0"/>
      </a:accent1>
      <a:accent2>
        <a:srgbClr val="006AB3"/>
      </a:accent2>
      <a:accent3>
        <a:srgbClr val="6AB023"/>
      </a:accent3>
      <a:accent4>
        <a:srgbClr val="007D40"/>
      </a:accent4>
      <a:accent5>
        <a:srgbClr val="93107E"/>
      </a:accent5>
      <a:accent6>
        <a:srgbClr val="54378A"/>
      </a:accent6>
      <a:hlink>
        <a:srgbClr val="009EE0"/>
      </a:hlink>
      <a:folHlink>
        <a:srgbClr val="006AB3"/>
      </a:folHlink>
    </a:clrScheme>
    <a:fontScheme name="TUD_Open Sans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2" id="{88926E2C-F9DB-45A3-BA0F-21DA92D2BF23}" vid="{CF09AAC6-4449-4986-9B42-2024DE7D8F6B}"/>
    </a:ext>
  </a:extLst>
</a:theme>
</file>

<file path=ppt/theme/theme2.xml><?xml version="1.0" encoding="utf-8"?>
<a:theme xmlns:a="http://schemas.openxmlformats.org/drawingml/2006/main" name="Example">
  <a:themeElements>
    <a:clrScheme name="Benutzerdefiniert 1">
      <a:dk1>
        <a:srgbClr val="00305E"/>
      </a:dk1>
      <a:lt1>
        <a:srgbClr val="FFFFFF"/>
      </a:lt1>
      <a:dk2>
        <a:srgbClr val="00305E"/>
      </a:dk2>
      <a:lt2>
        <a:srgbClr val="727879"/>
      </a:lt2>
      <a:accent1>
        <a:srgbClr val="009EE0"/>
      </a:accent1>
      <a:accent2>
        <a:srgbClr val="006AB3"/>
      </a:accent2>
      <a:accent3>
        <a:srgbClr val="6AB023"/>
      </a:accent3>
      <a:accent4>
        <a:srgbClr val="007D40"/>
      </a:accent4>
      <a:accent5>
        <a:srgbClr val="93107E"/>
      </a:accent5>
      <a:accent6>
        <a:srgbClr val="54378A"/>
      </a:accent6>
      <a:hlink>
        <a:srgbClr val="009EE0"/>
      </a:hlink>
      <a:folHlink>
        <a:srgbClr val="006AB3"/>
      </a:folHlink>
    </a:clrScheme>
    <a:fontScheme name="TUD_Open Sans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2" id="{88926E2C-F9DB-45A3-BA0F-21DA92D2BF23}" vid="{CF09AAC6-4449-4986-9B42-2024DE7D8F6B}"/>
    </a:ext>
  </a:extLst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170</Words>
  <Application>Microsoft Office PowerPoint</Application>
  <PresentationFormat>Breitbild</PresentationFormat>
  <Paragraphs>33</Paragraphs>
  <Slides>5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5</vt:i4>
      </vt:variant>
    </vt:vector>
  </HeadingPairs>
  <TitlesOfParts>
    <vt:vector size="15" baseType="lpstr">
      <vt:lpstr>Arial</vt:lpstr>
      <vt:lpstr>Symbol</vt:lpstr>
      <vt:lpstr>MS PGothic</vt:lpstr>
      <vt:lpstr>Wingdings</vt:lpstr>
      <vt:lpstr>Times New Roman</vt:lpstr>
      <vt:lpstr>Verdana</vt:lpstr>
      <vt:lpstr>Open Sans</vt:lpstr>
      <vt:lpstr>Calibri</vt:lpstr>
      <vt:lpstr>IFK_2024</vt:lpstr>
      <vt:lpstr>Example</vt:lpstr>
      <vt:lpstr>Your contribution title </vt:lpstr>
      <vt:lpstr>Heading (24 pt) Heading 2 (20 pt)</vt:lpstr>
      <vt:lpstr>PowerPoint-Präsentation</vt:lpstr>
      <vt:lpstr>Lifetime Extension of Axial Piston Pumps by Means of Simulation and Measurements </vt:lpstr>
      <vt:lpstr>Introduction Research Topic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Template 12. IFK 2020</dc:title>
  <dc:creator>Vladimir Boyko</dc:creator>
  <cp:lastModifiedBy>Christoph Steiert</cp:lastModifiedBy>
  <cp:revision>42</cp:revision>
  <dcterms:created xsi:type="dcterms:W3CDTF">2019-11-29T15:27:35Z</dcterms:created>
  <dcterms:modified xsi:type="dcterms:W3CDTF">2023-09-08T09:36:05Z</dcterms:modified>
</cp:coreProperties>
</file>